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07" r:id="rId1"/>
  </p:sldMasterIdLst>
  <p:notesMasterIdLst>
    <p:notesMasterId r:id="rId8"/>
  </p:notesMasterIdLst>
  <p:handoutMasterIdLst>
    <p:handoutMasterId r:id="rId9"/>
  </p:handoutMasterIdLst>
  <p:sldIdLst>
    <p:sldId id="451" r:id="rId2"/>
    <p:sldId id="457" r:id="rId3"/>
    <p:sldId id="462" r:id="rId4"/>
    <p:sldId id="459" r:id="rId5"/>
    <p:sldId id="465" r:id="rId6"/>
    <p:sldId id="464" r:id="rId7"/>
  </p:sldIdLst>
  <p:sldSz cx="10333038" cy="8208963"/>
  <p:notesSz cx="9944100" cy="6805613"/>
  <p:defaultTextStyle>
    <a:defPPr>
      <a:defRPr lang="en-US"/>
    </a:defPPr>
    <a:lvl1pPr marL="0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25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249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376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500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625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751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9875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000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074" userDrawn="1">
          <p15:clr>
            <a:srgbClr val="A4A3A4"/>
          </p15:clr>
        </p15:guide>
        <p15:guide id="3" orient="horz" pos="517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>
    <p:extLst/>
  </p:cmAuthor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2D2D"/>
    <a:srgbClr val="8A0000"/>
    <a:srgbClr val="181DF8"/>
    <a:srgbClr val="FF3B3B"/>
    <a:srgbClr val="FF9FA1"/>
    <a:srgbClr val="FF9999"/>
    <a:srgbClr val="FF0000"/>
    <a:srgbClr val="460000"/>
    <a:srgbClr val="75DBFF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91" autoAdjust="0"/>
    <p:restoredTop sz="96586" autoAdjust="0"/>
  </p:normalViewPr>
  <p:slideViewPr>
    <p:cSldViewPr snapToGrid="0">
      <p:cViewPr>
        <p:scale>
          <a:sx n="75" d="100"/>
          <a:sy n="75" d="100"/>
        </p:scale>
        <p:origin x="-1854" y="-498"/>
      </p:cViewPr>
      <p:guideLst>
        <p:guide orient="horz" pos="5171"/>
        <p:guide pos="3074"/>
      </p:guideLst>
    </p:cSldViewPr>
  </p:slideViewPr>
  <p:outlineViewPr>
    <p:cViewPr>
      <p:scale>
        <a:sx n="66" d="100"/>
        <a:sy n="66" d="100"/>
      </p:scale>
      <p:origin x="0" y="-868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2615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pPr/>
              <a:t>25.07.2022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2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2615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1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2840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25.07.2022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527425" y="850900"/>
            <a:ext cx="2889250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95" tIns="47697" rIns="95395" bIns="4769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564" y="3275221"/>
            <a:ext cx="7955279" cy="2679710"/>
          </a:xfrm>
          <a:prstGeom prst="rect">
            <a:avLst/>
          </a:prstGeom>
        </p:spPr>
        <p:txBody>
          <a:bodyPr vert="horz" lIns="95395" tIns="47697" rIns="95395" bIns="4769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1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2840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9624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59250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88875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18500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48126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77751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07374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37001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5834063" y="4079875"/>
            <a:ext cx="13812838" cy="109728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C83C2E5-8F91-4A88-B1BE-37967C4AE5ED}" type="slidenum">
              <a:rPr lang="ru-RU" altLang="ru-RU" smtClean="0">
                <a:solidFill>
                  <a:srgbClr val="000000"/>
                </a:solidFill>
              </a:rPr>
              <a:pPr/>
              <a:t>2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7743488" y="10666413"/>
            <a:ext cx="36187063" cy="287480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457200"/>
            <a:fld id="{1E179410-7192-478F-888F-6547660E7CE9}" type="slidenum">
              <a:rPr lang="ru-RU" altLang="ru-RU" sz="1300" smtClean="0">
                <a:solidFill>
                  <a:srgbClr val="000000"/>
                </a:solidFill>
                <a:latin typeface="Calibri" pitchFamily="34" charset="0"/>
              </a:rPr>
              <a:pPr defTabSz="457200"/>
              <a:t>3</a:t>
            </a:fld>
            <a:endParaRPr lang="ru-RU" altLang="ru-RU" sz="13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>
              <a:defRPr/>
            </a:pPr>
            <a:endParaRPr lang="ru-RU" altLang="ru-RU" sz="13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7845425" y="5067300"/>
            <a:ext cx="17189450" cy="136556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460375"/>
            <a:fld id="{6E9687BE-9E92-4F09-9F2F-74644CC83A07}" type="slidenum">
              <a:rPr lang="ru-RU" altLang="ru-RU" sz="1300" smtClean="0">
                <a:solidFill>
                  <a:srgbClr val="000000"/>
                </a:solidFill>
                <a:latin typeface="Calibri" pitchFamily="34" charset="0"/>
              </a:rPr>
              <a:pPr defTabSz="460375"/>
              <a:t>4</a:t>
            </a:fld>
            <a:endParaRPr lang="ru-RU" altLang="ru-RU" sz="13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60812">
              <a:defRPr/>
            </a:pPr>
            <a:endParaRPr lang="ru-RU" altLang="ru-RU" sz="13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1958638" y="7351713"/>
            <a:ext cx="24941213" cy="198135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460375"/>
            <a:fld id="{33C7B31F-5D59-4B1C-9BB5-9E6C6D29AF28}" type="slidenum">
              <a:rPr lang="ru-RU" altLang="ru-RU" sz="1300" smtClean="0">
                <a:solidFill>
                  <a:srgbClr val="000000"/>
                </a:solidFill>
                <a:latin typeface="Calibri" pitchFamily="34" charset="0"/>
              </a:rPr>
              <a:pPr defTabSz="460375"/>
              <a:t>5</a:t>
            </a:fld>
            <a:endParaRPr lang="ru-RU" altLang="ru-RU" sz="13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608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1300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527425" y="850900"/>
            <a:ext cx="2889250" cy="22955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554E4A8-F510-4940-84D4-2AFF2A19E7B3}" type="slidenum">
              <a:rPr lang="ru-RU" altLang="ru-RU" smtClean="0">
                <a:solidFill>
                  <a:srgbClr val="000000"/>
                </a:solidFill>
              </a:rPr>
              <a:pPr/>
              <a:t>6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978" y="1343458"/>
            <a:ext cx="8783082" cy="2857935"/>
          </a:xfrm>
        </p:spPr>
        <p:txBody>
          <a:bodyPr anchor="b"/>
          <a:lstStyle>
            <a:lvl1pPr algn="ctr">
              <a:defRPr sz="67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1632" y="4311605"/>
            <a:ext cx="7749779" cy="198193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6552" indent="0" algn="ctr">
              <a:buNone/>
              <a:defRPr sz="2300"/>
            </a:lvl2pPr>
            <a:lvl3pPr marL="1033103" indent="0" algn="ctr">
              <a:buNone/>
              <a:defRPr sz="2100"/>
            </a:lvl3pPr>
            <a:lvl4pPr marL="1549655" indent="0" algn="ctr">
              <a:buNone/>
              <a:defRPr sz="1900"/>
            </a:lvl4pPr>
            <a:lvl5pPr marL="2066204" indent="0" algn="ctr">
              <a:buNone/>
              <a:defRPr sz="1900"/>
            </a:lvl5pPr>
            <a:lvl6pPr marL="2582755" indent="0" algn="ctr">
              <a:buNone/>
              <a:defRPr sz="1900"/>
            </a:lvl6pPr>
            <a:lvl7pPr marL="3099307" indent="0" algn="ctr">
              <a:buNone/>
              <a:defRPr sz="1900"/>
            </a:lvl7pPr>
            <a:lvl8pPr marL="3615858" indent="0" algn="ctr">
              <a:buNone/>
              <a:defRPr sz="1900"/>
            </a:lvl8pPr>
            <a:lvl9pPr marL="4132410" indent="0" algn="ctr">
              <a:buNone/>
              <a:defRPr sz="19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1198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7609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4583" y="437053"/>
            <a:ext cx="2228061" cy="695671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0399" y="437053"/>
            <a:ext cx="6555021" cy="69567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3301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16660" y="328860"/>
            <a:ext cx="9299734" cy="70042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54755-3ABF-4F2C-B2E8-19E332FFE4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14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5015" y="2046542"/>
            <a:ext cx="8912245" cy="3414700"/>
          </a:xfrm>
        </p:spPr>
        <p:txBody>
          <a:bodyPr anchor="b"/>
          <a:lstStyle>
            <a:lvl1pPr>
              <a:defRPr sz="67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5015" y="5493548"/>
            <a:ext cx="8912245" cy="1795710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655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03310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54965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06620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258275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0993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361585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13241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1851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0396" y="2185255"/>
            <a:ext cx="4391541" cy="5208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31103" y="2185255"/>
            <a:ext cx="4391541" cy="5208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3690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437055"/>
            <a:ext cx="8912245" cy="158668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1743" y="2012338"/>
            <a:ext cx="4371359" cy="9862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6552" indent="0">
              <a:buNone/>
              <a:defRPr sz="2300" b="1"/>
            </a:lvl2pPr>
            <a:lvl3pPr marL="1033103" indent="0">
              <a:buNone/>
              <a:defRPr sz="2100" b="1"/>
            </a:lvl3pPr>
            <a:lvl4pPr marL="1549655" indent="0">
              <a:buNone/>
              <a:defRPr sz="1900" b="1"/>
            </a:lvl4pPr>
            <a:lvl5pPr marL="2066204" indent="0">
              <a:buNone/>
              <a:defRPr sz="1900" b="1"/>
            </a:lvl5pPr>
            <a:lvl6pPr marL="2582755" indent="0">
              <a:buNone/>
              <a:defRPr sz="1900" b="1"/>
            </a:lvl6pPr>
            <a:lvl7pPr marL="3099307" indent="0">
              <a:buNone/>
              <a:defRPr sz="1900" b="1"/>
            </a:lvl7pPr>
            <a:lvl8pPr marL="3615858" indent="0">
              <a:buNone/>
              <a:defRPr sz="1900" b="1"/>
            </a:lvl8pPr>
            <a:lvl9pPr marL="4132410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1743" y="2998552"/>
            <a:ext cx="4371359" cy="441041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31103" y="2012338"/>
            <a:ext cx="4392887" cy="9862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6552" indent="0">
              <a:buNone/>
              <a:defRPr sz="2300" b="1"/>
            </a:lvl2pPr>
            <a:lvl3pPr marL="1033103" indent="0">
              <a:buNone/>
              <a:defRPr sz="2100" b="1"/>
            </a:lvl3pPr>
            <a:lvl4pPr marL="1549655" indent="0">
              <a:buNone/>
              <a:defRPr sz="1900" b="1"/>
            </a:lvl4pPr>
            <a:lvl5pPr marL="2066204" indent="0">
              <a:buNone/>
              <a:defRPr sz="1900" b="1"/>
            </a:lvl5pPr>
            <a:lvl6pPr marL="2582755" indent="0">
              <a:buNone/>
              <a:defRPr sz="1900" b="1"/>
            </a:lvl6pPr>
            <a:lvl7pPr marL="3099307" indent="0">
              <a:buNone/>
              <a:defRPr sz="1900" b="1"/>
            </a:lvl7pPr>
            <a:lvl8pPr marL="3615858" indent="0">
              <a:buNone/>
              <a:defRPr sz="1900" b="1"/>
            </a:lvl8pPr>
            <a:lvl9pPr marL="4132410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31103" y="2998552"/>
            <a:ext cx="4392887" cy="441041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1754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718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4118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547264"/>
            <a:ext cx="3332674" cy="191542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2887" y="1181943"/>
            <a:ext cx="5231100" cy="5833685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742" y="2462690"/>
            <a:ext cx="3332674" cy="4562436"/>
          </a:xfrm>
        </p:spPr>
        <p:txBody>
          <a:bodyPr/>
          <a:lstStyle>
            <a:lvl1pPr marL="0" indent="0">
              <a:buNone/>
              <a:defRPr sz="1900"/>
            </a:lvl1pPr>
            <a:lvl2pPr marL="516552" indent="0">
              <a:buNone/>
              <a:defRPr sz="1600"/>
            </a:lvl2pPr>
            <a:lvl3pPr marL="1033103" indent="0">
              <a:buNone/>
              <a:defRPr sz="1400"/>
            </a:lvl3pPr>
            <a:lvl4pPr marL="1549655" indent="0">
              <a:buNone/>
              <a:defRPr sz="1200"/>
            </a:lvl4pPr>
            <a:lvl5pPr marL="2066204" indent="0">
              <a:buNone/>
              <a:defRPr sz="1200"/>
            </a:lvl5pPr>
            <a:lvl6pPr marL="2582755" indent="0">
              <a:buNone/>
              <a:defRPr sz="1200"/>
            </a:lvl6pPr>
            <a:lvl7pPr marL="3099307" indent="0">
              <a:buNone/>
              <a:defRPr sz="1200"/>
            </a:lvl7pPr>
            <a:lvl8pPr marL="3615858" indent="0">
              <a:buNone/>
              <a:defRPr sz="1200"/>
            </a:lvl8pPr>
            <a:lvl9pPr marL="4132410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0925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547264"/>
            <a:ext cx="3332674" cy="191542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92887" y="1181943"/>
            <a:ext cx="5231100" cy="5833685"/>
          </a:xfrm>
        </p:spPr>
        <p:txBody>
          <a:bodyPr anchor="t"/>
          <a:lstStyle>
            <a:lvl1pPr marL="0" indent="0">
              <a:buNone/>
              <a:defRPr sz="3600"/>
            </a:lvl1pPr>
            <a:lvl2pPr marL="516552" indent="0">
              <a:buNone/>
              <a:defRPr sz="3100"/>
            </a:lvl2pPr>
            <a:lvl3pPr marL="1033103" indent="0">
              <a:buNone/>
              <a:defRPr sz="2700"/>
            </a:lvl3pPr>
            <a:lvl4pPr marL="1549655" indent="0">
              <a:buNone/>
              <a:defRPr sz="2300"/>
            </a:lvl4pPr>
            <a:lvl5pPr marL="2066204" indent="0">
              <a:buNone/>
              <a:defRPr sz="2300"/>
            </a:lvl5pPr>
            <a:lvl6pPr marL="2582755" indent="0">
              <a:buNone/>
              <a:defRPr sz="2300"/>
            </a:lvl6pPr>
            <a:lvl7pPr marL="3099307" indent="0">
              <a:buNone/>
              <a:defRPr sz="2300"/>
            </a:lvl7pPr>
            <a:lvl8pPr marL="3615858" indent="0">
              <a:buNone/>
              <a:defRPr sz="2300"/>
            </a:lvl8pPr>
            <a:lvl9pPr marL="4132410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742" y="2462690"/>
            <a:ext cx="3332674" cy="4562436"/>
          </a:xfrm>
        </p:spPr>
        <p:txBody>
          <a:bodyPr/>
          <a:lstStyle>
            <a:lvl1pPr marL="0" indent="0">
              <a:buNone/>
              <a:defRPr sz="1900"/>
            </a:lvl1pPr>
            <a:lvl2pPr marL="516552" indent="0">
              <a:buNone/>
              <a:defRPr sz="1600"/>
            </a:lvl2pPr>
            <a:lvl3pPr marL="1033103" indent="0">
              <a:buNone/>
              <a:defRPr sz="1400"/>
            </a:lvl3pPr>
            <a:lvl4pPr marL="1549655" indent="0">
              <a:buNone/>
              <a:defRPr sz="1200"/>
            </a:lvl4pPr>
            <a:lvl5pPr marL="2066204" indent="0">
              <a:buNone/>
              <a:defRPr sz="1200"/>
            </a:lvl5pPr>
            <a:lvl6pPr marL="2582755" indent="0">
              <a:buNone/>
              <a:defRPr sz="1200"/>
            </a:lvl6pPr>
            <a:lvl7pPr marL="3099307" indent="0">
              <a:buNone/>
              <a:defRPr sz="1200"/>
            </a:lvl7pPr>
            <a:lvl8pPr marL="3615858" indent="0">
              <a:buNone/>
              <a:defRPr sz="1200"/>
            </a:lvl8pPr>
            <a:lvl9pPr marL="4132410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9644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0399" y="437055"/>
            <a:ext cx="8912245" cy="1586686"/>
          </a:xfrm>
          <a:prstGeom prst="rect">
            <a:avLst/>
          </a:prstGeom>
        </p:spPr>
        <p:txBody>
          <a:bodyPr vert="horz" lIns="91424" tIns="45713" rIns="91424" bIns="4571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0399" y="2185255"/>
            <a:ext cx="8912245" cy="5208512"/>
          </a:xfrm>
          <a:prstGeom prst="rect">
            <a:avLst/>
          </a:prstGeom>
        </p:spPr>
        <p:txBody>
          <a:bodyPr vert="horz" lIns="91424" tIns="45713" rIns="91424" bIns="4571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0396" y="7608496"/>
            <a:ext cx="2324934" cy="437052"/>
          </a:xfrm>
          <a:prstGeom prst="rect">
            <a:avLst/>
          </a:prstGeom>
        </p:spPr>
        <p:txBody>
          <a:bodyPr vert="horz" lIns="91424" tIns="45713" rIns="91424" bIns="4571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2819" y="7608496"/>
            <a:ext cx="3487400" cy="437052"/>
          </a:xfrm>
          <a:prstGeom prst="rect">
            <a:avLst/>
          </a:prstGeom>
        </p:spPr>
        <p:txBody>
          <a:bodyPr vert="horz" lIns="91424" tIns="45713" rIns="91424" bIns="4571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97708" y="7608496"/>
            <a:ext cx="2324934" cy="437052"/>
          </a:xfrm>
          <a:prstGeom prst="rect">
            <a:avLst/>
          </a:prstGeom>
        </p:spPr>
        <p:txBody>
          <a:bodyPr vert="horz" lIns="91424" tIns="45713" rIns="91424" bIns="4571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2090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9" r:id="rId2"/>
    <p:sldLayoutId id="2147484010" r:id="rId3"/>
    <p:sldLayoutId id="2147484011" r:id="rId4"/>
    <p:sldLayoutId id="2147484012" r:id="rId5"/>
    <p:sldLayoutId id="2147484013" r:id="rId6"/>
    <p:sldLayoutId id="2147484014" r:id="rId7"/>
    <p:sldLayoutId id="2147484015" r:id="rId8"/>
    <p:sldLayoutId id="2147484016" r:id="rId9"/>
    <p:sldLayoutId id="2147484017" r:id="rId10"/>
    <p:sldLayoutId id="2147484018" r:id="rId11"/>
    <p:sldLayoutId id="2147484019" r:id="rId12"/>
  </p:sldLayoutIdLst>
  <p:hf hdr="0" ftr="0" dt="0"/>
  <p:txStyles>
    <p:titleStyle>
      <a:lvl1pPr algn="l" defTabSz="1033103" rtl="0" eaLnBrk="1" latinLnBrk="0" hangingPunct="1">
        <a:lnSpc>
          <a:spcPct val="90000"/>
        </a:lnSpc>
        <a:spcBef>
          <a:spcPct val="0"/>
        </a:spcBef>
        <a:buNone/>
        <a:defRPr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8276" indent="-258276" algn="l" defTabSz="1033103" rtl="0" eaLnBrk="1" latinLnBrk="0" hangingPunct="1">
        <a:lnSpc>
          <a:spcPct val="90000"/>
        </a:lnSpc>
        <a:spcBef>
          <a:spcPts val="1130"/>
        </a:spcBef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74827" indent="-258276" algn="l" defTabSz="1033103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1378" indent="-258276" algn="l" defTabSz="1033103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807930" indent="-258276" algn="l" defTabSz="1033103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324480" indent="-258276" algn="l" defTabSz="1033103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841033" indent="-258276" algn="l" defTabSz="1033103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357583" indent="-258276" algn="l" defTabSz="1033103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74134" indent="-258276" algn="l" defTabSz="1033103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90686" indent="-258276" algn="l" defTabSz="1033103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6552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3103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49655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66204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82755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99307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15858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32410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emf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аставка-1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636" y="-100712"/>
            <a:ext cx="10440674" cy="83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40183" y="3163873"/>
            <a:ext cx="8591699" cy="189090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104737" tIns="52387" rIns="104737" bIns="52387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9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Информационно-аналитические материалы 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9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(модель развития обстановки)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9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территории Оренбургской </a:t>
            </a:r>
            <a:r>
              <a:rPr lang="ru-RU" altLang="ru-RU" sz="2900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 </a:t>
            </a:r>
            <a:endParaRPr lang="ru-RU" altLang="ru-RU" sz="2900" b="1" dirty="0" smtClean="0">
              <a:solidFill>
                <a:srgbClr val="FFFF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9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26 июля 2022 год </a:t>
            </a:r>
            <a:endParaRPr lang="ru-RU" altLang="ru-RU" sz="2900" b="1" dirty="0">
              <a:solidFill>
                <a:srgbClr val="FFFF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3"/>
          <p:cNvPicPr>
            <a:picLocks noChangeAspect="1" noChangeArrowheads="1"/>
          </p:cNvPicPr>
          <p:nvPr/>
        </p:nvPicPr>
        <p:blipFill>
          <a:blip r:embed="rId3" cstate="print"/>
          <a:srcRect l="8275" t="18001" b="7732"/>
          <a:stretch>
            <a:fillRect/>
          </a:stretch>
        </p:blipFill>
        <p:spPr bwMode="auto">
          <a:xfrm>
            <a:off x="0" y="592870"/>
            <a:ext cx="10333038" cy="761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6" name="Text Box 25"/>
          <p:cNvSpPr txBox="1">
            <a:spLocks noChangeArrowheads="1"/>
          </p:cNvSpPr>
          <p:nvPr/>
        </p:nvSpPr>
        <p:spPr bwMode="auto">
          <a:xfrm>
            <a:off x="3571875" y="6108847"/>
            <a:ext cx="1500660" cy="366789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wrap="square" lIns="58426" tIns="29221" rIns="58426" bIns="29221">
            <a:spAutoFit/>
          </a:bodyPr>
          <a:lstStyle/>
          <a:p>
            <a:pPr defTabSz="702665"/>
            <a:r>
              <a:rPr lang="ru-RU" altLang="ru-RU" sz="1000" b="1" dirty="0" smtClean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+15,+18</a:t>
            </a:r>
            <a:r>
              <a:rPr lang="ru-RU" altLang="ru-RU" sz="1000" b="1" dirty="0" smtClean="0">
                <a:ea typeface="SimSun" pitchFamily="2" charset="-122"/>
                <a:cs typeface="Estrangelo Edessa" pitchFamily="66" charset="0"/>
              </a:rPr>
              <a:t>°</a:t>
            </a:r>
          </a:p>
          <a:p>
            <a:pPr defTabSz="702665"/>
            <a:r>
              <a:rPr lang="ru-RU" altLang="ru-RU" sz="1000" b="1" dirty="0" smtClean="0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+26, +28°</a:t>
            </a:r>
            <a:endParaRPr lang="ru-RU" altLang="ru-RU" sz="1000" b="1" dirty="0">
              <a:solidFill>
                <a:srgbClr val="FF0000"/>
              </a:solidFill>
              <a:ea typeface="SimSun" pitchFamily="2" charset="-122"/>
              <a:cs typeface="Estrangelo Edessa" pitchFamily="66" charset="0"/>
            </a:endParaRPr>
          </a:p>
        </p:txBody>
      </p:sp>
      <p:sp>
        <p:nvSpPr>
          <p:cNvPr id="3075" name="Text Box 12"/>
          <p:cNvSpPr txBox="1">
            <a:spLocks noChangeArrowheads="1"/>
          </p:cNvSpPr>
          <p:nvPr/>
        </p:nvSpPr>
        <p:spPr bwMode="auto">
          <a:xfrm>
            <a:off x="556119" y="6877915"/>
            <a:ext cx="2717805" cy="189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978" tIns="17499" rIns="34978" bIns="17499">
            <a:spAutoFit/>
          </a:bodyPr>
          <a:lstStyle/>
          <a:p>
            <a:pPr defTabSz="400997">
              <a:spcBef>
                <a:spcPct val="50000"/>
              </a:spcBef>
            </a:pPr>
            <a:r>
              <a:rPr lang="ru-RU" altLang="ru-RU" sz="1000" b="1" dirty="0">
                <a:solidFill>
                  <a:srgbClr val="000000"/>
                </a:solidFill>
              </a:rPr>
              <a:t>УСЛОВНЫЕ ОБОЗНАЧЕНИЯ</a:t>
            </a:r>
          </a:p>
        </p:txBody>
      </p:sp>
      <p:sp>
        <p:nvSpPr>
          <p:cNvPr id="3076" name="Line 34"/>
          <p:cNvSpPr>
            <a:spLocks noChangeShapeType="1"/>
          </p:cNvSpPr>
          <p:nvPr/>
        </p:nvSpPr>
        <p:spPr bwMode="auto">
          <a:xfrm flipV="1">
            <a:off x="5382335" y="5426164"/>
            <a:ext cx="1083657" cy="181207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lIns="51472" tIns="25741" rIns="51472" bIns="25741"/>
          <a:lstStyle/>
          <a:p>
            <a:endParaRPr lang="ru-RU"/>
          </a:p>
        </p:txBody>
      </p:sp>
      <p:sp>
        <p:nvSpPr>
          <p:cNvPr id="47" name="Line 36"/>
          <p:cNvSpPr>
            <a:spLocks noChangeShapeType="1"/>
          </p:cNvSpPr>
          <p:nvPr/>
        </p:nvSpPr>
        <p:spPr bwMode="auto">
          <a:xfrm flipV="1">
            <a:off x="2824530" y="4510116"/>
            <a:ext cx="1610993" cy="24476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/>
        </p:spPr>
        <p:txBody>
          <a:bodyPr lIns="51472" tIns="25741" rIns="51472" bIns="25741"/>
          <a:lstStyle/>
          <a:p>
            <a:pPr defTabSz="600015">
              <a:defRPr/>
            </a:pPr>
            <a:endParaRPr lang="ru-RU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3078" name="TextBox 3"/>
          <p:cNvSpPr txBox="1">
            <a:spLocks noChangeArrowheads="1"/>
          </p:cNvSpPr>
          <p:nvPr/>
        </p:nvSpPr>
        <p:spPr bwMode="auto">
          <a:xfrm>
            <a:off x="1860738" y="3299294"/>
            <a:ext cx="1874657" cy="687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9632" tIns="29818" rIns="59632" bIns="29818">
            <a:spAutoFit/>
          </a:bodyPr>
          <a:lstStyle/>
          <a:p>
            <a:pPr algn="ctr" defTabSz="719220"/>
            <a:r>
              <a:rPr lang="ru-RU" altLang="ru-RU" sz="2000" dirty="0">
                <a:solidFill>
                  <a:srgbClr val="000000"/>
                </a:solidFill>
              </a:rPr>
              <a:t>Западные районы</a:t>
            </a:r>
          </a:p>
        </p:txBody>
      </p:sp>
      <p:sp>
        <p:nvSpPr>
          <p:cNvPr id="3079" name="Rectangle 5"/>
          <p:cNvSpPr>
            <a:spLocks noChangeArrowheads="1"/>
          </p:cNvSpPr>
          <p:nvPr/>
        </p:nvSpPr>
        <p:spPr bwMode="auto">
          <a:xfrm>
            <a:off x="7482484" y="2050341"/>
            <a:ext cx="968722" cy="18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2536" tIns="21281" rIns="42536" bIns="21281" anchor="ctr"/>
          <a:lstStyle/>
          <a:p>
            <a:pPr algn="ctr" defTabSz="505846"/>
            <a:endParaRPr lang="ru-RU" altLang="ru-RU" sz="2000" dirty="0">
              <a:solidFill>
                <a:srgbClr val="000000"/>
              </a:solidFill>
            </a:endParaRPr>
          </a:p>
        </p:txBody>
      </p:sp>
      <p:sp>
        <p:nvSpPr>
          <p:cNvPr id="3080" name="TextBox 95"/>
          <p:cNvSpPr txBox="1">
            <a:spLocks noChangeArrowheads="1"/>
          </p:cNvSpPr>
          <p:nvPr/>
        </p:nvSpPr>
        <p:spPr bwMode="auto">
          <a:xfrm>
            <a:off x="6884316" y="3931629"/>
            <a:ext cx="2014583" cy="687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9632" tIns="29818" rIns="59632" bIns="29818">
            <a:spAutoFit/>
          </a:bodyPr>
          <a:lstStyle/>
          <a:p>
            <a:pPr algn="ctr" defTabSz="719220"/>
            <a:r>
              <a:rPr lang="ru-RU" altLang="ru-RU" sz="2000" dirty="0">
                <a:solidFill>
                  <a:srgbClr val="000000"/>
                </a:solidFill>
              </a:rPr>
              <a:t>Восточные районы</a:t>
            </a: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7638555" y="2095947"/>
            <a:ext cx="661961" cy="18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1815" tIns="20937" rIns="41815" bIns="20937" anchor="ctr"/>
          <a:lstStyle/>
          <a:p>
            <a:pPr algn="ctr" defTabSz="485611"/>
            <a:r>
              <a:rPr lang="ru-RU" altLang="ru-RU" sz="900" b="1" dirty="0">
                <a:solidFill>
                  <a:srgbClr val="000000"/>
                </a:solidFill>
              </a:rPr>
              <a:t>Слайд  </a:t>
            </a:r>
            <a:fld id="{7BAE3FE2-5370-432C-98B9-446925492F04}" type="slidenum">
              <a:rPr lang="ru-RU" altLang="ru-RU" sz="900" b="1">
                <a:solidFill>
                  <a:srgbClr val="000000"/>
                </a:solidFill>
              </a:rPr>
              <a:pPr algn="ctr" defTabSz="485611"/>
              <a:t>2</a:t>
            </a:fld>
            <a:endParaRPr lang="ru-RU" altLang="ru-RU" sz="900" dirty="0">
              <a:solidFill>
                <a:srgbClr val="000000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 bwMode="auto">
          <a:xfrm>
            <a:off x="0" y="-32304"/>
            <a:ext cx="10333038" cy="967214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042" tIns="25523" rIns="51042" bIns="25523" anchor="ctr"/>
          <a:lstStyle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04125">
              <a:defRPr/>
            </a:pPr>
            <a:r>
              <a:rPr lang="ru-RU" altLang="ru-RU" sz="16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ЕЖЕДНЕВНЫЙ МЕТЕОРОЛОГИЧЕСКИЙ ПРОГНОЗ</a:t>
            </a:r>
          </a:p>
          <a:p>
            <a:pPr algn="ctr" defTabSz="804125">
              <a:defRPr/>
            </a:pPr>
            <a:r>
              <a:rPr lang="ru-RU" altLang="ru-RU" sz="16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НА ТЕРРИТОРИИ ОРЕНБУРГСКОЙ ОБЛАСТИ НА  26.07.2022</a:t>
            </a:r>
            <a:endParaRPr lang="ru-RU" altLang="ru-RU" sz="16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83" name="TextBox 95"/>
          <p:cNvSpPr txBox="1">
            <a:spLocks noChangeArrowheads="1"/>
          </p:cNvSpPr>
          <p:nvPr/>
        </p:nvSpPr>
        <p:spPr bwMode="auto">
          <a:xfrm>
            <a:off x="3896726" y="4326045"/>
            <a:ext cx="2254970" cy="687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9632" tIns="29818" rIns="59632" bIns="29818">
            <a:spAutoFit/>
          </a:bodyPr>
          <a:lstStyle/>
          <a:p>
            <a:pPr algn="ctr" defTabSz="719220"/>
            <a:r>
              <a:rPr lang="ru-RU" altLang="ru-RU" sz="2000" dirty="0">
                <a:solidFill>
                  <a:srgbClr val="000000"/>
                </a:solidFill>
              </a:rPr>
              <a:t>Центральные районы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 flipV="1">
            <a:off x="3255985" y="5559161"/>
            <a:ext cx="1793" cy="36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 bwMode="auto">
          <a:xfrm flipV="1">
            <a:off x="3051477" y="4677457"/>
            <a:ext cx="1793" cy="399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4099132" y="5889797"/>
            <a:ext cx="254738" cy="242815"/>
            <a:chOff x="2151" y="2490"/>
            <a:chExt cx="239" cy="303"/>
          </a:xfrm>
        </p:grpSpPr>
        <p:sp>
          <p:nvSpPr>
            <p:cNvPr id="107" name="Oval 10"/>
            <p:cNvSpPr>
              <a:spLocks noChangeArrowheads="1"/>
            </p:cNvSpPr>
            <p:nvPr/>
          </p:nvSpPr>
          <p:spPr bwMode="auto">
            <a:xfrm>
              <a:off x="2151" y="2729"/>
              <a:ext cx="59" cy="64"/>
            </a:xfrm>
            <a:prstGeom prst="ellipse">
              <a:avLst/>
            </a:prstGeom>
            <a:solidFill>
              <a:srgbClr val="FF66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600015">
                <a:defRPr/>
              </a:pPr>
              <a:endParaRPr lang="ru-RU" sz="2000" kern="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2151" y="2490"/>
              <a:ext cx="239" cy="292"/>
              <a:chOff x="2151" y="2490"/>
              <a:chExt cx="239" cy="292"/>
            </a:xfrm>
          </p:grpSpPr>
          <p:sp>
            <p:nvSpPr>
              <p:cNvPr id="109" name="Freeform 12"/>
              <p:cNvSpPr>
                <a:spLocks/>
              </p:cNvSpPr>
              <p:nvPr/>
            </p:nvSpPr>
            <p:spPr bwMode="auto">
              <a:xfrm>
                <a:off x="2183" y="2509"/>
                <a:ext cx="205" cy="107"/>
              </a:xfrm>
              <a:custGeom>
                <a:avLst/>
                <a:gdLst>
                  <a:gd name="T0" fmla="*/ 3 w 204"/>
                  <a:gd name="T1" fmla="*/ 93 h 98"/>
                  <a:gd name="T2" fmla="*/ 180 w 204"/>
                  <a:gd name="T3" fmla="*/ 95 h 98"/>
                  <a:gd name="T4" fmla="*/ 204 w 204"/>
                  <a:gd name="T5" fmla="*/ 87 h 98"/>
                  <a:gd name="T6" fmla="*/ 195 w 204"/>
                  <a:gd name="T7" fmla="*/ 65 h 98"/>
                  <a:gd name="T8" fmla="*/ 177 w 204"/>
                  <a:gd name="T9" fmla="*/ 32 h 98"/>
                  <a:gd name="T10" fmla="*/ 164 w 204"/>
                  <a:gd name="T11" fmla="*/ 8 h 98"/>
                  <a:gd name="T12" fmla="*/ 42 w 204"/>
                  <a:gd name="T13" fmla="*/ 3 h 98"/>
                  <a:gd name="T14" fmla="*/ 3 w 204"/>
                  <a:gd name="T15" fmla="*/ 2 h 98"/>
                  <a:gd name="T16" fmla="*/ 0 w 204"/>
                  <a:gd name="T17" fmla="*/ 50 h 98"/>
                  <a:gd name="T18" fmla="*/ 3 w 204"/>
                  <a:gd name="T19" fmla="*/ 93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4"/>
                  <a:gd name="T31" fmla="*/ 0 h 98"/>
                  <a:gd name="T32" fmla="*/ 204 w 204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4" h="98">
                    <a:moveTo>
                      <a:pt x="3" y="93"/>
                    </a:moveTo>
                    <a:cubicBezTo>
                      <a:pt x="62" y="98"/>
                      <a:pt x="121" y="96"/>
                      <a:pt x="180" y="95"/>
                    </a:cubicBezTo>
                    <a:cubicBezTo>
                      <a:pt x="190" y="94"/>
                      <a:pt x="199" y="96"/>
                      <a:pt x="204" y="87"/>
                    </a:cubicBezTo>
                    <a:cubicBezTo>
                      <a:pt x="203" y="79"/>
                      <a:pt x="199" y="71"/>
                      <a:pt x="195" y="65"/>
                    </a:cubicBezTo>
                    <a:cubicBezTo>
                      <a:pt x="191" y="47"/>
                      <a:pt x="185" y="48"/>
                      <a:pt x="177" y="32"/>
                    </a:cubicBezTo>
                    <a:cubicBezTo>
                      <a:pt x="176" y="26"/>
                      <a:pt x="169" y="12"/>
                      <a:pt x="164" y="8"/>
                    </a:cubicBezTo>
                    <a:cubicBezTo>
                      <a:pt x="162" y="2"/>
                      <a:pt x="56" y="3"/>
                      <a:pt x="42" y="3"/>
                    </a:cubicBezTo>
                    <a:cubicBezTo>
                      <a:pt x="24" y="2"/>
                      <a:pt x="23" y="0"/>
                      <a:pt x="3" y="2"/>
                    </a:cubicBezTo>
                    <a:cubicBezTo>
                      <a:pt x="0" y="21"/>
                      <a:pt x="7" y="33"/>
                      <a:pt x="0" y="50"/>
                    </a:cubicBezTo>
                    <a:cubicBezTo>
                      <a:pt x="2" y="65"/>
                      <a:pt x="1" y="78"/>
                      <a:pt x="3" y="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 defTabSz="600015">
                  <a:defRPr/>
                </a:pPr>
                <a:endParaRPr lang="ru-RU" sz="20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0" name="Text Box 13"/>
              <p:cNvSpPr txBox="1">
                <a:spLocks noChangeArrowheads="1"/>
              </p:cNvSpPr>
              <p:nvPr/>
            </p:nvSpPr>
            <p:spPr bwMode="auto">
              <a:xfrm>
                <a:off x="2151" y="2490"/>
                <a:ext cx="227" cy="28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lIns="55032" tIns="27515" rIns="55032" bIns="27515">
                <a:spAutoFit/>
              </a:bodyPr>
              <a:lstStyle>
                <a:lvl1pPr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algn="just" defTabSz="475066">
                  <a:defRPr/>
                </a:pPr>
                <a:r>
                  <a:rPr lang="ru-RU" sz="800" kern="0" dirty="0">
                    <a:latin typeface="Arial" pitchFamily="34" charset="0"/>
                  </a:rPr>
                  <a:t> </a:t>
                </a:r>
                <a:r>
                  <a:rPr lang="ru-RU" sz="300" kern="0" dirty="0">
                    <a:latin typeface="Arial" pitchFamily="34" charset="0"/>
                  </a:rPr>
                  <a:t>ГУ МЧС</a:t>
                </a:r>
                <a:endParaRPr lang="ru-RU" sz="500" kern="0" dirty="0">
                  <a:latin typeface="Arial" pitchFamily="34" charset="0"/>
                </a:endParaRPr>
              </a:p>
            </p:txBody>
          </p:sp>
          <p:sp>
            <p:nvSpPr>
              <p:cNvPr id="111" name="Line 14"/>
              <p:cNvSpPr>
                <a:spLocks noChangeShapeType="1"/>
              </p:cNvSpPr>
              <p:nvPr/>
            </p:nvSpPr>
            <p:spPr bwMode="auto">
              <a:xfrm flipH="1">
                <a:off x="2186" y="2516"/>
                <a:ext cx="0" cy="266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00015">
                  <a:defRPr/>
                </a:pPr>
                <a:endParaRPr lang="ru-RU" sz="20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2" name="Line 15"/>
              <p:cNvSpPr>
                <a:spLocks noChangeShapeType="1"/>
              </p:cNvSpPr>
              <p:nvPr/>
            </p:nvSpPr>
            <p:spPr bwMode="auto">
              <a:xfrm flipV="1">
                <a:off x="2188" y="2613"/>
                <a:ext cx="200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00015">
                  <a:defRPr/>
                </a:pPr>
                <a:endParaRPr lang="ru-RU" sz="20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3" name="Line 16"/>
              <p:cNvSpPr>
                <a:spLocks noChangeShapeType="1"/>
              </p:cNvSpPr>
              <p:nvPr/>
            </p:nvSpPr>
            <p:spPr bwMode="auto">
              <a:xfrm flipV="1">
                <a:off x="2188" y="2585"/>
                <a:ext cx="190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00015">
                  <a:defRPr/>
                </a:pPr>
                <a:endParaRPr lang="ru-RU" sz="20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4" name="Line 17"/>
              <p:cNvSpPr>
                <a:spLocks noChangeShapeType="1"/>
              </p:cNvSpPr>
              <p:nvPr/>
            </p:nvSpPr>
            <p:spPr bwMode="auto">
              <a:xfrm flipV="1">
                <a:off x="2186" y="2516"/>
                <a:ext cx="163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00015">
                  <a:defRPr/>
                </a:pPr>
                <a:endParaRPr lang="ru-RU" sz="20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5" name="Line 18"/>
              <p:cNvSpPr>
                <a:spLocks noChangeShapeType="1"/>
              </p:cNvSpPr>
              <p:nvPr/>
            </p:nvSpPr>
            <p:spPr bwMode="auto">
              <a:xfrm flipV="1">
                <a:off x="2188" y="2540"/>
                <a:ext cx="170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00015">
                  <a:defRPr/>
                </a:pPr>
                <a:endParaRPr lang="ru-RU" sz="20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6" name="Line 19"/>
              <p:cNvSpPr>
                <a:spLocks noChangeShapeType="1"/>
              </p:cNvSpPr>
              <p:nvPr/>
            </p:nvSpPr>
            <p:spPr bwMode="auto">
              <a:xfrm>
                <a:off x="2350" y="2516"/>
                <a:ext cx="40" cy="88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00015">
                  <a:defRPr/>
                </a:pPr>
                <a:endParaRPr lang="ru-RU" sz="2000" kern="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sp>
        <p:nvSpPr>
          <p:cNvPr id="3089" name="Text Box 25"/>
          <p:cNvSpPr txBox="1">
            <a:spLocks noChangeArrowheads="1"/>
          </p:cNvSpPr>
          <p:nvPr/>
        </p:nvSpPr>
        <p:spPr bwMode="auto">
          <a:xfrm>
            <a:off x="6134100" y="6244101"/>
            <a:ext cx="1372559" cy="366789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wrap="square" lIns="58426" tIns="29221" rIns="58426" bIns="29221">
            <a:spAutoFit/>
          </a:bodyPr>
          <a:lstStyle/>
          <a:p>
            <a:pPr defTabSz="702665"/>
            <a:r>
              <a:rPr lang="ru-RU" altLang="ru-RU" sz="1000" b="1" dirty="0" smtClean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+14,+17</a:t>
            </a:r>
            <a:r>
              <a:rPr lang="ru-RU" altLang="ru-RU" sz="1000" b="1" dirty="0" smtClean="0">
                <a:ea typeface="SimSun" pitchFamily="2" charset="-122"/>
                <a:cs typeface="Estrangelo Edessa" pitchFamily="66" charset="0"/>
              </a:rPr>
              <a:t>°</a:t>
            </a:r>
          </a:p>
          <a:p>
            <a:pPr defTabSz="702665"/>
            <a:r>
              <a:rPr lang="ru-RU" altLang="ru-RU" sz="1000" b="1" dirty="0" smtClean="0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+24, +28°</a:t>
            </a:r>
            <a:endParaRPr lang="ru-RU" altLang="ru-RU" sz="1000" b="1" dirty="0">
              <a:solidFill>
                <a:srgbClr val="FF0000"/>
              </a:solidFill>
              <a:ea typeface="SimSun" pitchFamily="2" charset="-122"/>
              <a:cs typeface="Estrangelo Edessa" pitchFamily="66" charset="0"/>
            </a:endParaRPr>
          </a:p>
        </p:txBody>
      </p:sp>
      <p:sp>
        <p:nvSpPr>
          <p:cNvPr id="74" name="Rectangle 98"/>
          <p:cNvSpPr>
            <a:spLocks noChangeArrowheads="1"/>
          </p:cNvSpPr>
          <p:nvPr/>
        </p:nvSpPr>
        <p:spPr bwMode="auto">
          <a:xfrm>
            <a:off x="0" y="934514"/>
            <a:ext cx="4467225" cy="7797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lIns="40656" tIns="20338" rIns="40656" bIns="20338" anchor="ctr">
            <a:spAutoFit/>
          </a:bodyPr>
          <a:lstStyle/>
          <a:p>
            <a:pPr algn="just">
              <a:spcAft>
                <a:spcPts val="0"/>
              </a:spcAft>
              <a:tabLst>
                <a:tab pos="2857500" algn="l"/>
              </a:tabLst>
            </a:pPr>
            <a:r>
              <a:rPr lang="ru-RU" sz="800" b="1" i="1" dirty="0" smtClean="0">
                <a:solidFill>
                  <a:srgbClr val="181DF8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Опасные метеорологические явления: в период с 20.07.2022 по 26.07.2022 местами по области ожидается чрезвычайная пожарная опасность - 5 класс.</a:t>
            </a:r>
          </a:p>
          <a:p>
            <a:pPr algn="just">
              <a:spcAft>
                <a:spcPts val="0"/>
              </a:spcAft>
              <a:tabLst>
                <a:tab pos="2857500" algn="l"/>
              </a:tabLst>
            </a:pPr>
            <a:r>
              <a:rPr lang="ru-RU" sz="800" b="1" i="1" dirty="0" smtClean="0">
                <a:solidFill>
                  <a:srgbClr val="181DF8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Неблагоприятные метеорологические явления: </a:t>
            </a:r>
          </a:p>
          <a:p>
            <a:pPr algn="just">
              <a:spcAft>
                <a:spcPts val="0"/>
              </a:spcAft>
              <a:tabLst>
                <a:tab pos="2857500" algn="l"/>
              </a:tabLst>
            </a:pPr>
            <a:r>
              <a:rPr lang="ru-RU" sz="800" b="1" i="1" dirty="0" smtClean="0">
                <a:solidFill>
                  <a:srgbClr val="181DF8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1) В период с 23.07.2022 по 29.07.2022 в большинстве районов области сохранится высокая пожарная опасность – 4 класс.</a:t>
            </a:r>
          </a:p>
          <a:p>
            <a:pPr algn="just">
              <a:tabLst>
                <a:tab pos="2857500" algn="l"/>
              </a:tabLst>
            </a:pPr>
            <a:r>
              <a:rPr lang="ru-RU" sz="800" b="1" i="1" dirty="0" smtClean="0">
                <a:solidFill>
                  <a:srgbClr val="181DF8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2) В ближайшие сутки 26.07.22г. местами по области ожидается гроза, ливень.</a:t>
            </a:r>
          </a:p>
        </p:txBody>
      </p:sp>
      <p:graphicFrame>
        <p:nvGraphicFramePr>
          <p:cNvPr id="3227" name="Group 1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28090428"/>
              </p:ext>
            </p:extLst>
          </p:nvPr>
        </p:nvGraphicFramePr>
        <p:xfrm>
          <a:off x="4448174" y="940613"/>
          <a:ext cx="5884864" cy="1212669"/>
        </p:xfrm>
        <a:graphic>
          <a:graphicData uri="http://schemas.openxmlformats.org/drawingml/2006/table">
            <a:tbl>
              <a:tblPr/>
              <a:tblGrid>
                <a:gridCol w="8993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932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788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87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2471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9136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Название</a:t>
                      </a:r>
                    </a:p>
                  </a:txBody>
                  <a:tcPr marL="65154" marR="65154" marT="43791" marB="437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Температура (°С)</a:t>
                      </a:r>
                    </a:p>
                  </a:txBody>
                  <a:tcPr marL="65154" marR="65154" marT="43791" marB="437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Осадки (мм)</a:t>
                      </a:r>
                    </a:p>
                  </a:txBody>
                  <a:tcPr marL="65154" marR="65154" marT="43791" marB="437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Ветер</a:t>
                      </a:r>
                    </a:p>
                  </a:txBody>
                  <a:tcPr marL="65154" marR="65154" marT="43791" marB="437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96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Направление</a:t>
                      </a:r>
                    </a:p>
                  </a:txBody>
                  <a:tcPr marL="65154" marR="65154" marT="43791" marB="4379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Скорость (м/с)</a:t>
                      </a:r>
                    </a:p>
                  </a:txBody>
                  <a:tcPr marL="65154" marR="65154" marT="43791" marB="4379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308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Оренбургская область</a:t>
                      </a:r>
                    </a:p>
                  </a:txBody>
                  <a:tcPr marL="58069" marR="58069" marT="36787" marB="367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331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Ночью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:+13+18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°</a:t>
                      </a:r>
                      <a:endParaRPr lang="ru-RU" sz="1000" b="0" dirty="0" smtClean="0">
                        <a:solidFill>
                          <a:srgbClr val="0000FF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 indent="0" algn="ctr" defTabSz="10331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Днём: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+23+28°</a:t>
                      </a:r>
                      <a:endParaRPr lang="ru-RU" sz="1000" dirty="0" smtClean="0">
                        <a:solidFill>
                          <a:srgbClr val="00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069" marR="58069" marT="36779" marB="3677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lang="ru-RU" altLang="ru-RU" sz="10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0-49</a:t>
                      </a:r>
                    </a:p>
                  </a:txBody>
                  <a:tcPr marL="58069" marR="58069" marT="36779" marB="3677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  <a:defRPr/>
                      </a:pPr>
                      <a:r>
                        <a:rPr lang="ru-RU" altLang="ru-RU" sz="1000" kern="12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В, ЮВ</a:t>
                      </a:r>
                      <a:endParaRPr lang="ru-RU" altLang="ru-RU" sz="100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58069" marR="58069" marT="36779" marB="3677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331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5-10 м/с, местами порывы 11-16 м/с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58069" marR="58069" marT="36779" marB="3677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5" name="Группа 18"/>
          <p:cNvGrpSpPr>
            <a:grpSpLocks/>
          </p:cNvGrpSpPr>
          <p:nvPr/>
        </p:nvGrpSpPr>
        <p:grpSpPr bwMode="auto">
          <a:xfrm>
            <a:off x="1" y="7266454"/>
            <a:ext cx="5449960" cy="942511"/>
            <a:chOff x="268288" y="5540375"/>
            <a:chExt cx="6036198" cy="1034375"/>
          </a:xfrm>
        </p:grpSpPr>
        <p:sp>
          <p:nvSpPr>
            <p:cNvPr id="76" name="Прямоугольник 75"/>
            <p:cNvSpPr/>
            <p:nvPr/>
          </p:nvSpPr>
          <p:spPr bwMode="auto">
            <a:xfrm>
              <a:off x="268288" y="5557058"/>
              <a:ext cx="6020303" cy="101769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068" tIns="40537" rIns="81068" bIns="40537" anchor="ctr"/>
            <a:lstStyle/>
            <a:p>
              <a:pPr algn="ctr" defTabSz="521364">
                <a:defRPr/>
              </a:pPr>
              <a:endParaRPr lang="ru-RU" sz="2000" dirty="0">
                <a:solidFill>
                  <a:srgbClr val="FFFFFF"/>
                </a:solidFill>
              </a:endParaRPr>
            </a:p>
          </p:txBody>
        </p:sp>
        <p:sp>
          <p:nvSpPr>
            <p:cNvPr id="3126" name="Text Box 12"/>
            <p:cNvSpPr txBox="1">
              <a:spLocks noChangeArrowheads="1"/>
            </p:cNvSpPr>
            <p:nvPr/>
          </p:nvSpPr>
          <p:spPr bwMode="auto">
            <a:xfrm>
              <a:off x="629904" y="5625928"/>
              <a:ext cx="558319" cy="1876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7374" tIns="23696" rIns="47374" bIns="23696">
              <a:spAutoFit/>
            </a:bodyPr>
            <a:lstStyle/>
            <a:p>
              <a:pPr defTabSz="364208">
                <a:spcBef>
                  <a:spcPct val="50000"/>
                </a:spcBef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- Ветер</a:t>
              </a:r>
            </a:p>
          </p:txBody>
        </p:sp>
        <p:sp>
          <p:nvSpPr>
            <p:cNvPr id="3127" name="Text Box 12"/>
            <p:cNvSpPr txBox="1">
              <a:spLocks noChangeArrowheads="1"/>
            </p:cNvSpPr>
            <p:nvPr/>
          </p:nvSpPr>
          <p:spPr bwMode="auto">
            <a:xfrm>
              <a:off x="667655" y="5922224"/>
              <a:ext cx="456987" cy="1876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7374" tIns="23696" rIns="47374" bIns="23696">
              <a:spAutoFit/>
            </a:bodyPr>
            <a:lstStyle/>
            <a:p>
              <a:pPr defTabSz="364208">
                <a:spcBef>
                  <a:spcPct val="50000"/>
                </a:spcBef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-Снег</a:t>
              </a:r>
            </a:p>
          </p:txBody>
        </p:sp>
        <p:sp>
          <p:nvSpPr>
            <p:cNvPr id="3128" name="Text Box 12"/>
            <p:cNvSpPr txBox="1">
              <a:spLocks noChangeArrowheads="1"/>
            </p:cNvSpPr>
            <p:nvPr/>
          </p:nvSpPr>
          <p:spPr bwMode="auto">
            <a:xfrm>
              <a:off x="2082327" y="6122537"/>
              <a:ext cx="1198099" cy="322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7374" tIns="23696" rIns="47374" bIns="23696">
              <a:spAutoFit/>
            </a:bodyPr>
            <a:lstStyle/>
            <a:p>
              <a:pPr defTabSz="364208">
                <a:spcBef>
                  <a:spcPct val="50000"/>
                </a:spcBef>
              </a:pPr>
              <a:r>
                <a:rPr lang="ru-RU" altLang="ru-RU" sz="800" dirty="0">
                  <a:solidFill>
                    <a:srgbClr val="000000"/>
                  </a:solidFill>
                </a:rPr>
                <a:t>- Низкие температуры воздуха, ниже 30 °С</a:t>
              </a:r>
            </a:p>
          </p:txBody>
        </p:sp>
        <p:sp>
          <p:nvSpPr>
            <p:cNvPr id="3129" name="Text Box 564"/>
            <p:cNvSpPr txBox="1">
              <a:spLocks noChangeArrowheads="1"/>
            </p:cNvSpPr>
            <p:nvPr/>
          </p:nvSpPr>
          <p:spPr bwMode="auto">
            <a:xfrm>
              <a:off x="1337239" y="6168442"/>
              <a:ext cx="717271" cy="22460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70C0"/>
              </a:solidFill>
              <a:miter lim="800000"/>
              <a:headEnd/>
              <a:tailEnd/>
            </a:ln>
          </p:spPr>
          <p:txBody>
            <a:bodyPr lIns="80756" tIns="40378" rIns="80756" bIns="40378">
              <a:spAutoFit/>
            </a:bodyPr>
            <a:lstStyle/>
            <a:p>
              <a:pPr defTabSz="638285"/>
              <a:r>
                <a:rPr lang="en-US" altLang="ru-RU" sz="800" b="1" dirty="0">
                  <a:solidFill>
                    <a:srgbClr val="0070C0"/>
                  </a:solidFill>
                </a:rPr>
                <a:t>&lt;</a:t>
              </a:r>
              <a:r>
                <a:rPr lang="ru-RU" altLang="ru-RU" sz="800" b="1" dirty="0">
                  <a:solidFill>
                    <a:srgbClr val="0070C0"/>
                  </a:solidFill>
                </a:rPr>
                <a:t>(-30) °С</a:t>
              </a:r>
              <a:r>
                <a:rPr lang="ru-RU" altLang="ru-RU" sz="800" dirty="0">
                  <a:solidFill>
                    <a:srgbClr val="0070C0"/>
                  </a:solidFill>
                </a:rPr>
                <a:t> </a:t>
              </a:r>
              <a:endParaRPr lang="en-US" altLang="ru-RU" sz="800" dirty="0">
                <a:solidFill>
                  <a:srgbClr val="0070C0"/>
                </a:solidFill>
              </a:endParaRPr>
            </a:p>
          </p:txBody>
        </p:sp>
        <p:pic>
          <p:nvPicPr>
            <p:cNvPr id="3130" name="Picture 35" descr="vet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6863" y="5611813"/>
              <a:ext cx="3127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31" name="Text Box 12"/>
            <p:cNvSpPr txBox="1">
              <a:spLocks noChangeArrowheads="1"/>
            </p:cNvSpPr>
            <p:nvPr/>
          </p:nvSpPr>
          <p:spPr bwMode="auto">
            <a:xfrm>
              <a:off x="4506343" y="5726082"/>
              <a:ext cx="856353" cy="1876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7374" tIns="23696" rIns="47374" bIns="23696">
              <a:spAutoFit/>
            </a:bodyPr>
            <a:lstStyle/>
            <a:p>
              <a:pPr defTabSz="364208">
                <a:spcBef>
                  <a:spcPct val="50000"/>
                </a:spcBef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- </a:t>
              </a:r>
              <a:r>
                <a:rPr lang="ru-RU" altLang="ru-RU" sz="800" b="1" dirty="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r>
                <a:rPr lang="ru-RU" altLang="ru-RU" sz="800" b="1" dirty="0">
                  <a:solidFill>
                    <a:srgbClr val="000000"/>
                  </a:solidFill>
                </a:rPr>
                <a:t> </a:t>
              </a:r>
              <a:r>
                <a:rPr lang="ru-RU" altLang="ru-RU" sz="800" b="1" dirty="0">
                  <a:solidFill>
                    <a:srgbClr val="000000"/>
                  </a:solidFill>
                  <a:cs typeface="Times New Roman" pitchFamily="18" charset="0"/>
                </a:rPr>
                <a:t>метель</a:t>
              </a:r>
            </a:p>
          </p:txBody>
        </p:sp>
        <p:sp>
          <p:nvSpPr>
            <p:cNvPr id="3132" name="Text Box 53"/>
            <p:cNvSpPr txBox="1">
              <a:spLocks noChangeArrowheads="1"/>
            </p:cNvSpPr>
            <p:nvPr/>
          </p:nvSpPr>
          <p:spPr bwMode="auto">
            <a:xfrm>
              <a:off x="1768397" y="5594627"/>
              <a:ext cx="856353" cy="1439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80756" tIns="40378" rIns="80756" bIns="40378"/>
            <a:lstStyle/>
            <a:p>
              <a:pPr defTabSz="638285"/>
              <a:r>
                <a:rPr lang="ru-RU" altLang="ru-RU" sz="800" b="1" dirty="0">
                  <a:solidFill>
                    <a:srgbClr val="000000"/>
                  </a:solidFill>
                </a:rPr>
                <a:t>- туман</a:t>
              </a:r>
            </a:p>
          </p:txBody>
        </p:sp>
        <p:sp>
          <p:nvSpPr>
            <p:cNvPr id="3133" name="Text Box 49"/>
            <p:cNvSpPr txBox="1">
              <a:spLocks noChangeArrowheads="1"/>
            </p:cNvSpPr>
            <p:nvPr/>
          </p:nvSpPr>
          <p:spPr bwMode="auto">
            <a:xfrm>
              <a:off x="1794226" y="5774074"/>
              <a:ext cx="955699" cy="17944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80756" tIns="40378" rIns="80756" bIns="40378"/>
            <a:lstStyle/>
            <a:p>
              <a:pPr defTabSz="638285"/>
              <a:r>
                <a:rPr lang="ru-RU" altLang="ru-RU" sz="800" b="1" dirty="0">
                  <a:solidFill>
                    <a:srgbClr val="000000"/>
                  </a:solidFill>
                </a:rPr>
                <a:t>- мокрый снег</a:t>
              </a:r>
            </a:p>
          </p:txBody>
        </p:sp>
        <p:sp>
          <p:nvSpPr>
            <p:cNvPr id="3134" name="Text Box 12"/>
            <p:cNvSpPr txBox="1">
              <a:spLocks noChangeArrowheads="1"/>
            </p:cNvSpPr>
            <p:nvPr/>
          </p:nvSpPr>
          <p:spPr bwMode="auto">
            <a:xfrm>
              <a:off x="584206" y="6116273"/>
              <a:ext cx="830524" cy="457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7374" tIns="23696" rIns="47374" bIns="23696">
              <a:spAutoFit/>
            </a:bodyPr>
            <a:lstStyle/>
            <a:p>
              <a:pPr defTabSz="364208">
                <a:spcBef>
                  <a:spcPct val="50000"/>
                </a:spcBef>
              </a:pPr>
              <a:r>
                <a:rPr lang="ru-RU" altLang="ru-RU" sz="800" dirty="0">
                  <a:solidFill>
                    <a:srgbClr val="000000"/>
                  </a:solidFill>
                </a:rPr>
                <a:t>-</a:t>
              </a:r>
              <a:r>
                <a:rPr lang="ru-RU" altLang="ru-RU" sz="800" b="1" dirty="0">
                  <a:solidFill>
                    <a:srgbClr val="000000"/>
                  </a:solidFill>
                </a:rPr>
                <a:t>облачно с прояснениями</a:t>
              </a:r>
            </a:p>
          </p:txBody>
        </p:sp>
        <p:sp>
          <p:nvSpPr>
            <p:cNvPr id="3135" name="Text Box 311"/>
            <p:cNvSpPr txBox="1">
              <a:spLocks noChangeArrowheads="1"/>
            </p:cNvSpPr>
            <p:nvPr/>
          </p:nvSpPr>
          <p:spPr bwMode="auto">
            <a:xfrm>
              <a:off x="3218833" y="5763642"/>
              <a:ext cx="1172270" cy="1523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80756" tIns="40378" rIns="80756" bIns="40378"/>
            <a:lstStyle/>
            <a:p>
              <a:pPr defTabSz="638285"/>
              <a:r>
                <a:rPr lang="ru-RU" altLang="ru-RU" sz="800" b="1" dirty="0">
                  <a:solidFill>
                    <a:srgbClr val="000000"/>
                  </a:solidFill>
                </a:rPr>
                <a:t>гололёд</a:t>
              </a:r>
              <a:endParaRPr lang="ru-RU" altLang="ru-RU" sz="1000" dirty="0">
                <a:solidFill>
                  <a:srgbClr val="000000"/>
                </a:solidFill>
              </a:endParaRPr>
            </a:p>
          </p:txBody>
        </p:sp>
        <p:sp>
          <p:nvSpPr>
            <p:cNvPr id="94" name="Text Box 41"/>
            <p:cNvSpPr txBox="1">
              <a:spLocks noChangeArrowheads="1"/>
            </p:cNvSpPr>
            <p:nvPr/>
          </p:nvSpPr>
          <p:spPr bwMode="auto">
            <a:xfrm>
              <a:off x="3086732" y="5971953"/>
              <a:ext cx="749061" cy="368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/>
          </p:spPr>
          <p:txBody>
            <a:bodyPr lIns="13795" tIns="13795" rIns="13795" bIns="13795">
              <a:spAutoFit/>
            </a:bodyPr>
            <a:lstStyle>
              <a:lvl1pPr defTabSz="912813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912813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912813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912813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912813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47047" eaLnBrk="1" hangingPunct="1">
                <a:spcBef>
                  <a:spcPct val="50000"/>
                </a:spcBef>
                <a:defRPr/>
              </a:pPr>
              <a:r>
                <a:rPr lang="ru-RU" sz="800" kern="0" dirty="0">
                  <a:solidFill>
                    <a:srgbClr val="FF0000"/>
                  </a:solidFill>
                </a:rPr>
                <a:t>0…+10°С</a:t>
              </a:r>
            </a:p>
            <a:p>
              <a:pPr defTabSz="447047" eaLnBrk="1" hangingPunct="1">
                <a:spcBef>
                  <a:spcPct val="50000"/>
                </a:spcBef>
                <a:defRPr/>
              </a:pPr>
              <a:r>
                <a:rPr lang="ru-RU" sz="800" kern="0" dirty="0"/>
                <a:t>-8…+4°С</a:t>
              </a:r>
            </a:p>
          </p:txBody>
        </p:sp>
        <p:sp>
          <p:nvSpPr>
            <p:cNvPr id="96" name="Text Box 42"/>
            <p:cNvSpPr txBox="1">
              <a:spLocks noChangeArrowheads="1"/>
            </p:cNvSpPr>
            <p:nvPr/>
          </p:nvSpPr>
          <p:spPr bwMode="auto">
            <a:xfrm>
              <a:off x="3524815" y="6028290"/>
              <a:ext cx="850392" cy="239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lIns="13795" tIns="13795" rIns="13795" bIns="13795" anchor="ctr"/>
            <a:lstStyle>
              <a:lvl1pPr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47832" eaLnBrk="1" hangingPunct="1">
                <a:defRPr/>
              </a:pPr>
              <a:r>
                <a:rPr lang="ru-RU" sz="500" kern="0" dirty="0">
                  <a:latin typeface="Times New Roman" pitchFamily="18" charset="0"/>
                </a:rPr>
                <a:t>- температура днем</a:t>
              </a:r>
            </a:p>
            <a:p>
              <a:pPr defTabSz="447832" eaLnBrk="1" hangingPunct="1">
                <a:defRPr/>
              </a:pPr>
              <a:endParaRPr lang="ru-RU" sz="500" kern="0" dirty="0">
                <a:latin typeface="Times New Roman" pitchFamily="18" charset="0"/>
              </a:endParaRPr>
            </a:p>
            <a:p>
              <a:pPr defTabSz="447832" eaLnBrk="1" hangingPunct="1">
                <a:defRPr/>
              </a:pPr>
              <a:r>
                <a:rPr lang="ru-RU" sz="500" kern="0" dirty="0">
                  <a:latin typeface="Times New Roman" pitchFamily="18" charset="0"/>
                </a:rPr>
                <a:t>- температура ночью</a:t>
              </a:r>
            </a:p>
          </p:txBody>
        </p:sp>
        <p:sp>
          <p:nvSpPr>
            <p:cNvPr id="3138" name="Text Box 564"/>
            <p:cNvSpPr txBox="1">
              <a:spLocks noChangeArrowheads="1"/>
            </p:cNvSpPr>
            <p:nvPr/>
          </p:nvSpPr>
          <p:spPr bwMode="auto">
            <a:xfrm>
              <a:off x="4097942" y="6162178"/>
              <a:ext cx="845519" cy="22460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80756" tIns="40378" rIns="80756" bIns="40378">
              <a:spAutoFit/>
            </a:bodyPr>
            <a:lstStyle/>
            <a:p>
              <a:pPr defTabSz="638285"/>
              <a:r>
                <a:rPr lang="en-US" altLang="ru-RU" sz="800" b="1" dirty="0">
                  <a:solidFill>
                    <a:srgbClr val="FF0000"/>
                  </a:solidFill>
                </a:rPr>
                <a:t>&gt; </a:t>
              </a:r>
              <a:r>
                <a:rPr lang="ru-RU" altLang="ru-RU" sz="800" b="1" dirty="0">
                  <a:solidFill>
                    <a:srgbClr val="FF0000"/>
                  </a:solidFill>
                </a:rPr>
                <a:t>(</a:t>
              </a:r>
              <a:r>
                <a:rPr lang="en-US" altLang="ru-RU" sz="800" b="1" dirty="0">
                  <a:solidFill>
                    <a:srgbClr val="FF0000"/>
                  </a:solidFill>
                </a:rPr>
                <a:t>+</a:t>
              </a:r>
              <a:r>
                <a:rPr lang="ru-RU" altLang="ru-RU" sz="800" b="1" dirty="0">
                  <a:solidFill>
                    <a:srgbClr val="FF0000"/>
                  </a:solidFill>
                </a:rPr>
                <a:t>30) °С</a:t>
              </a:r>
              <a:r>
                <a:rPr lang="ru-RU" altLang="ru-RU" sz="800" dirty="0">
                  <a:solidFill>
                    <a:srgbClr val="FF0000"/>
                  </a:solidFill>
                </a:rPr>
                <a:t> </a:t>
              </a:r>
              <a:endParaRPr lang="en-US" altLang="ru-RU" sz="800" dirty="0">
                <a:solidFill>
                  <a:srgbClr val="FF0000"/>
                </a:solidFill>
              </a:endParaRPr>
            </a:p>
          </p:txBody>
        </p:sp>
        <p:sp>
          <p:nvSpPr>
            <p:cNvPr id="3139" name="Text Box 12"/>
            <p:cNvSpPr txBox="1">
              <a:spLocks noChangeArrowheads="1"/>
            </p:cNvSpPr>
            <p:nvPr/>
          </p:nvSpPr>
          <p:spPr bwMode="auto">
            <a:xfrm>
              <a:off x="4897762" y="6099580"/>
              <a:ext cx="1406724" cy="322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7374" tIns="23696" rIns="47374" bIns="23696">
              <a:spAutoFit/>
            </a:bodyPr>
            <a:lstStyle/>
            <a:p>
              <a:pPr defTabSz="364208">
                <a:spcBef>
                  <a:spcPct val="50000"/>
                </a:spcBef>
              </a:pPr>
              <a:r>
                <a:rPr lang="ru-RU" altLang="ru-RU" sz="800" dirty="0">
                  <a:solidFill>
                    <a:srgbClr val="000000"/>
                  </a:solidFill>
                </a:rPr>
                <a:t>- Высокие температуры </a:t>
              </a:r>
              <a:br>
                <a:rPr lang="ru-RU" altLang="ru-RU" sz="800" dirty="0">
                  <a:solidFill>
                    <a:srgbClr val="000000"/>
                  </a:solidFill>
                </a:rPr>
              </a:br>
              <a:r>
                <a:rPr lang="ru-RU" altLang="ru-RU" sz="800" dirty="0">
                  <a:solidFill>
                    <a:srgbClr val="000000"/>
                  </a:solidFill>
                </a:rPr>
                <a:t>воздуха, выше +30 °С</a:t>
              </a:r>
            </a:p>
          </p:txBody>
        </p:sp>
        <p:pic>
          <p:nvPicPr>
            <p:cNvPr id="3140" name="Picture 59" descr="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6388" y="6111875"/>
              <a:ext cx="287337" cy="20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41" name="Picture 54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63538" y="5888038"/>
              <a:ext cx="171450" cy="19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42" name="Text Box 12"/>
            <p:cNvSpPr txBox="1">
              <a:spLocks noChangeArrowheads="1"/>
            </p:cNvSpPr>
            <p:nvPr/>
          </p:nvSpPr>
          <p:spPr bwMode="auto">
            <a:xfrm>
              <a:off x="4510317" y="5953518"/>
              <a:ext cx="1261680" cy="187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7374" tIns="23696" rIns="47374" bIns="23696">
              <a:spAutoFit/>
            </a:bodyPr>
            <a:lstStyle/>
            <a:p>
              <a:pPr defTabSz="364208">
                <a:spcBef>
                  <a:spcPct val="50000"/>
                </a:spcBef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- Подтопления н.п.</a:t>
              </a:r>
            </a:p>
          </p:txBody>
        </p:sp>
        <p:pic>
          <p:nvPicPr>
            <p:cNvPr id="3143" name="Picture 43" descr="pod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224338" y="5926138"/>
              <a:ext cx="255587" cy="192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44" name="Picture 48" descr="2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387475" y="5721350"/>
              <a:ext cx="347663" cy="252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45" name="Text Box 12"/>
            <p:cNvSpPr txBox="1">
              <a:spLocks noChangeArrowheads="1"/>
            </p:cNvSpPr>
            <p:nvPr/>
          </p:nvSpPr>
          <p:spPr bwMode="auto">
            <a:xfrm>
              <a:off x="1839925" y="5949345"/>
              <a:ext cx="558318" cy="187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7416" tIns="23714" rIns="47416" bIns="23714">
              <a:spAutoFit/>
            </a:bodyPr>
            <a:lstStyle/>
            <a:p>
              <a:pPr defTabSz="364208">
                <a:spcBef>
                  <a:spcPct val="50000"/>
                </a:spcBef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- </a:t>
              </a:r>
              <a:r>
                <a:rPr lang="ru-RU" altLang="ru-RU" sz="800" b="1" dirty="0">
                  <a:solidFill>
                    <a:srgbClr val="000000"/>
                  </a:solidFill>
                  <a:cs typeface="Times New Roman" pitchFamily="18" charset="0"/>
                </a:rPr>
                <a:t>дождь</a:t>
              </a:r>
            </a:p>
          </p:txBody>
        </p:sp>
        <p:pic>
          <p:nvPicPr>
            <p:cNvPr id="3146" name="Picture 52" descr="2222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412875" y="5540375"/>
              <a:ext cx="284163" cy="236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9" name="Picture 5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prstClr val="black"/>
                <a:srgbClr val="0000FF">
                  <a:tint val="45000"/>
                  <a:satMod val="400000"/>
                </a:srgb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4236030" y="5709271"/>
              <a:ext cx="228178" cy="192392"/>
            </a:xfrm>
            <a:prstGeom prst="rect">
              <a:avLst/>
            </a:prstGeom>
            <a:noFill/>
            <a:ln>
              <a:noFill/>
            </a:ln>
            <a:extLst/>
          </p:spPr>
        </p:pic>
        <p:pic>
          <p:nvPicPr>
            <p:cNvPr id="3148" name="Picture 79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359487" y="6008688"/>
              <a:ext cx="441413" cy="17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50" name="Text Box 12"/>
            <p:cNvSpPr txBox="1">
              <a:spLocks noChangeArrowheads="1"/>
            </p:cNvSpPr>
            <p:nvPr/>
          </p:nvSpPr>
          <p:spPr bwMode="auto">
            <a:xfrm>
              <a:off x="3218833" y="5611315"/>
              <a:ext cx="814628" cy="187628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47374" tIns="23696" rIns="47374" bIns="23696">
              <a:spAutoFit/>
            </a:bodyPr>
            <a:lstStyle/>
            <a:p>
              <a:pPr defTabSz="364208">
                <a:spcBef>
                  <a:spcPct val="50000"/>
                </a:spcBef>
                <a:buFontTx/>
                <a:buChar char="-"/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Град </a:t>
              </a:r>
            </a:p>
          </p:txBody>
        </p:sp>
        <p:pic>
          <p:nvPicPr>
            <p:cNvPr id="3151" name="Picture 48" descr="2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387274" y="5720905"/>
              <a:ext cx="347663" cy="252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52" name="Picture 35" descr="vet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7036" y="5610682"/>
              <a:ext cx="3127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15" name="Text Box 25"/>
          <p:cNvSpPr txBox="1">
            <a:spLocks noChangeArrowheads="1"/>
          </p:cNvSpPr>
          <p:nvPr/>
        </p:nvSpPr>
        <p:spPr bwMode="auto">
          <a:xfrm>
            <a:off x="1333500" y="4326450"/>
            <a:ext cx="1182019" cy="366789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wrap="square" lIns="58426" tIns="29221" rIns="58426" bIns="29221">
            <a:spAutoFit/>
          </a:bodyPr>
          <a:lstStyle/>
          <a:p>
            <a:pPr defTabSz="702665"/>
            <a:r>
              <a:rPr lang="ru-RU" altLang="ru-RU" sz="1000" b="1" dirty="0" smtClean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+13,+17</a:t>
            </a:r>
            <a:r>
              <a:rPr lang="ru-RU" altLang="ru-RU" sz="1000" b="1" dirty="0" smtClean="0">
                <a:ea typeface="SimSun" pitchFamily="2" charset="-122"/>
                <a:cs typeface="Estrangelo Edessa" pitchFamily="66" charset="0"/>
              </a:rPr>
              <a:t>°</a:t>
            </a:r>
            <a:endParaRPr lang="ru-RU" altLang="ru-RU" sz="1000" b="1" dirty="0">
              <a:ea typeface="SimSun" pitchFamily="2" charset="-122"/>
              <a:cs typeface="Estrangelo Edessa" pitchFamily="66" charset="0"/>
            </a:endParaRPr>
          </a:p>
          <a:p>
            <a:pPr defTabSz="702665"/>
            <a:r>
              <a:rPr lang="ru-RU" altLang="ru-RU" sz="1000" b="1" dirty="0" smtClean="0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+23, +28°</a:t>
            </a:r>
            <a:endParaRPr lang="ru-RU" altLang="ru-RU" sz="1000" b="1" dirty="0">
              <a:solidFill>
                <a:srgbClr val="FF0000"/>
              </a:solidFill>
              <a:ea typeface="SimSun" pitchFamily="2" charset="-122"/>
              <a:cs typeface="Estrangelo Edessa" pitchFamily="66" charset="0"/>
            </a:endParaRPr>
          </a:p>
        </p:txBody>
      </p:sp>
      <p:pic>
        <p:nvPicPr>
          <p:cNvPr id="3114" name="Объект 3"/>
          <p:cNvPicPr>
            <a:picLocks noChangeAspect="1"/>
          </p:cNvPicPr>
          <p:nvPr/>
        </p:nvPicPr>
        <p:blipFill>
          <a:blip r:embed="rId12" cstate="print"/>
          <a:srcRect r="64029"/>
          <a:stretch>
            <a:fillRect/>
          </a:stretch>
        </p:blipFill>
        <p:spPr bwMode="auto">
          <a:xfrm>
            <a:off x="242181" y="85511"/>
            <a:ext cx="593790" cy="65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Группа 107"/>
          <p:cNvGrpSpPr>
            <a:grpSpLocks/>
          </p:cNvGrpSpPr>
          <p:nvPr/>
        </p:nvGrpSpPr>
        <p:grpSpPr bwMode="auto">
          <a:xfrm>
            <a:off x="2301219" y="7509356"/>
            <a:ext cx="313938" cy="161520"/>
            <a:chOff x="2500298" y="5643578"/>
            <a:chExt cx="295275" cy="143109"/>
          </a:xfrm>
        </p:grpSpPr>
        <p:sp>
          <p:nvSpPr>
            <p:cNvPr id="3123" name="Oval 309"/>
            <p:cNvSpPr>
              <a:spLocks noChangeArrowheads="1"/>
            </p:cNvSpPr>
            <p:nvPr/>
          </p:nvSpPr>
          <p:spPr bwMode="auto">
            <a:xfrm>
              <a:off x="2500298" y="5643578"/>
              <a:ext cx="295275" cy="143109"/>
            </a:xfrm>
            <a:prstGeom prst="ellipse">
              <a:avLst/>
            </a:prstGeom>
            <a:solidFill>
              <a:srgbClr val="66FF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69555"/>
              <a:endParaRPr lang="ru-RU" altLang="ru-RU" sz="2000" dirty="0">
                <a:solidFill>
                  <a:srgbClr val="000000"/>
                </a:solidFill>
              </a:endParaRPr>
            </a:p>
          </p:txBody>
        </p:sp>
        <p:pic>
          <p:nvPicPr>
            <p:cNvPr id="3124" name="Picture 310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571736" y="5643578"/>
              <a:ext cx="192087" cy="106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2" name="Группа 91"/>
          <p:cNvGrpSpPr/>
          <p:nvPr/>
        </p:nvGrpSpPr>
        <p:grpSpPr>
          <a:xfrm>
            <a:off x="2350989" y="7355853"/>
            <a:ext cx="157865" cy="125485"/>
            <a:chOff x="2579589" y="5685803"/>
            <a:chExt cx="157865" cy="125485"/>
          </a:xfrm>
        </p:grpSpPr>
        <p:sp>
          <p:nvSpPr>
            <p:cNvPr id="83" name="Oval 46"/>
            <p:cNvSpPr>
              <a:spLocks noChangeArrowheads="1"/>
            </p:cNvSpPr>
            <p:nvPr/>
          </p:nvSpPr>
          <p:spPr bwMode="auto">
            <a:xfrm>
              <a:off x="2579589" y="5758052"/>
              <a:ext cx="59199" cy="5323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669555"/>
              <a:endParaRPr lang="ru-RU" altLang="ru-RU" sz="2000" dirty="0">
                <a:solidFill>
                  <a:srgbClr val="000000"/>
                </a:solidFill>
              </a:endParaRPr>
            </a:p>
          </p:txBody>
        </p:sp>
        <p:sp>
          <p:nvSpPr>
            <p:cNvPr id="84" name="Oval 47"/>
            <p:cNvSpPr>
              <a:spLocks noChangeArrowheads="1"/>
            </p:cNvSpPr>
            <p:nvPr/>
          </p:nvSpPr>
          <p:spPr bwMode="auto">
            <a:xfrm>
              <a:off x="2626231" y="5685803"/>
              <a:ext cx="59199" cy="55137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669555"/>
              <a:endParaRPr lang="ru-RU" altLang="ru-RU" sz="2000" dirty="0">
                <a:solidFill>
                  <a:srgbClr val="000000"/>
                </a:solidFill>
              </a:endParaRPr>
            </a:p>
          </p:txBody>
        </p:sp>
        <p:sp>
          <p:nvSpPr>
            <p:cNvPr id="89" name="Oval 48"/>
            <p:cNvSpPr>
              <a:spLocks noChangeArrowheads="1"/>
            </p:cNvSpPr>
            <p:nvPr/>
          </p:nvSpPr>
          <p:spPr bwMode="auto">
            <a:xfrm>
              <a:off x="2680049" y="5758052"/>
              <a:ext cx="57405" cy="5323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669555"/>
              <a:endParaRPr lang="ru-RU" altLang="ru-RU" sz="20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05" name="Picture 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63275" y="5689352"/>
            <a:ext cx="398543" cy="15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" name="Picture 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07178" y="3979460"/>
            <a:ext cx="398543" cy="15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Picture 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58296" y="5911045"/>
            <a:ext cx="398543" cy="15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Рисунок 77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flipH="1" flipV="1">
            <a:off x="1796526" y="4298052"/>
            <a:ext cx="1640275" cy="444964"/>
          </a:xfrm>
          <a:prstGeom prst="rect">
            <a:avLst/>
          </a:prstGeom>
        </p:spPr>
      </p:pic>
      <p:pic>
        <p:nvPicPr>
          <p:cNvPr id="79" name="Рисунок 78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flipH="1" flipV="1">
            <a:off x="4026879" y="6044276"/>
            <a:ext cx="1991148" cy="444964"/>
          </a:xfrm>
          <a:prstGeom prst="rect">
            <a:avLst/>
          </a:prstGeom>
        </p:spPr>
      </p:pic>
      <p:pic>
        <p:nvPicPr>
          <p:cNvPr id="97" name="Рисунок 96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flipH="1" flipV="1">
            <a:off x="6507810" y="6207308"/>
            <a:ext cx="1991148" cy="444964"/>
          </a:xfrm>
          <a:prstGeom prst="rect">
            <a:avLst/>
          </a:prstGeom>
        </p:spPr>
      </p:pic>
      <p:pic>
        <p:nvPicPr>
          <p:cNvPr id="91" name="Picture 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29153" y="5714509"/>
            <a:ext cx="398543" cy="15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Рисунок 89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2305553" flipH="1" flipV="1">
            <a:off x="6634330" y="6099838"/>
            <a:ext cx="1623809" cy="444964"/>
          </a:xfrm>
          <a:prstGeom prst="rect">
            <a:avLst/>
          </a:prstGeom>
        </p:spPr>
      </p:pic>
      <p:pic>
        <p:nvPicPr>
          <p:cNvPr id="99" name="Рисунок 98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2305553" flipH="1" flipV="1">
            <a:off x="4110204" y="5937913"/>
            <a:ext cx="1623809" cy="444964"/>
          </a:xfrm>
          <a:prstGeom prst="rect">
            <a:avLst/>
          </a:prstGeom>
        </p:spPr>
      </p:pic>
      <p:pic>
        <p:nvPicPr>
          <p:cNvPr id="102" name="Рисунок 101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2305553" flipH="1" flipV="1">
            <a:off x="1728955" y="4271038"/>
            <a:ext cx="1623809" cy="444964"/>
          </a:xfrm>
          <a:prstGeom prst="rect">
            <a:avLst/>
          </a:prstGeom>
        </p:spPr>
      </p:pic>
      <p:sp>
        <p:nvSpPr>
          <p:cNvPr id="101" name="Oval 291"/>
          <p:cNvSpPr>
            <a:spLocks noChangeArrowheads="1"/>
          </p:cNvSpPr>
          <p:nvPr/>
        </p:nvSpPr>
        <p:spPr bwMode="auto">
          <a:xfrm>
            <a:off x="2135654" y="4302648"/>
            <a:ext cx="978184" cy="41970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50486" tIns="25272" rIns="50486" bIns="25272" anchor="ctr"/>
          <a:lstStyle/>
          <a:p>
            <a:pPr algn="ctr" defTabSz="1033103">
              <a:defRPr/>
            </a:pPr>
            <a:r>
              <a:rPr lang="ru-RU" altLang="ru-RU" sz="900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5-10 м/с</a:t>
            </a:r>
          </a:p>
        </p:txBody>
      </p:sp>
      <p:sp>
        <p:nvSpPr>
          <p:cNvPr id="82" name="Oval 291"/>
          <p:cNvSpPr>
            <a:spLocks noChangeArrowheads="1"/>
          </p:cNvSpPr>
          <p:nvPr/>
        </p:nvSpPr>
        <p:spPr bwMode="auto">
          <a:xfrm>
            <a:off x="4403374" y="6039890"/>
            <a:ext cx="1199984" cy="41970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50486" tIns="25272" rIns="50486" bIns="25272" anchor="ctr"/>
          <a:lstStyle/>
          <a:p>
            <a:pPr algn="ctr" defTabSz="1033103">
              <a:defRPr/>
            </a:pPr>
            <a:r>
              <a:rPr lang="ru-RU" altLang="ru-RU" sz="900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5-10 м/с</a:t>
            </a:r>
          </a:p>
        </p:txBody>
      </p:sp>
      <p:sp>
        <p:nvSpPr>
          <p:cNvPr id="86" name="Oval 291"/>
          <p:cNvSpPr>
            <a:spLocks noChangeArrowheads="1"/>
          </p:cNvSpPr>
          <p:nvPr/>
        </p:nvSpPr>
        <p:spPr bwMode="auto">
          <a:xfrm>
            <a:off x="6871313" y="6193174"/>
            <a:ext cx="1370385" cy="41970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50486" tIns="25272" rIns="50486" bIns="25272" anchor="ctr"/>
          <a:lstStyle/>
          <a:p>
            <a:pPr algn="ctr" defTabSz="1033103">
              <a:defRPr/>
            </a:pPr>
            <a:r>
              <a:rPr lang="ru-RU" altLang="ru-RU" sz="900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5-10 м/с, </a:t>
            </a:r>
          </a:p>
          <a:p>
            <a:pPr algn="ctr" defTabSz="1033103">
              <a:defRPr/>
            </a:pPr>
            <a:r>
              <a:rPr lang="ru-RU" altLang="ru-RU" sz="90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порывы 11-16 м/с</a:t>
            </a:r>
            <a:endParaRPr lang="ru-RU" altLang="ru-RU" sz="900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pic>
        <p:nvPicPr>
          <p:cNvPr id="103" name="Picture 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78018" y="5948824"/>
            <a:ext cx="398543" cy="15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" name="Picture 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61023" y="5061729"/>
            <a:ext cx="398543" cy="15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" name="Picture 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718323" y="6465079"/>
            <a:ext cx="398543" cy="15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" name="Picture 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93923" y="6855604"/>
            <a:ext cx="398543" cy="15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Picture 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04735" y="4233932"/>
            <a:ext cx="398543" cy="15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" name="Picture 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40855" y="3814832"/>
            <a:ext cx="398543" cy="15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" name="Picture 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123835" y="4912112"/>
            <a:ext cx="398543" cy="15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" name="Picture 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86575" y="4630172"/>
            <a:ext cx="398543" cy="15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" name="Picture 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094375" y="2273052"/>
            <a:ext cx="398543" cy="15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" name="Picture 35" descr="ve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68257" y="6784417"/>
            <a:ext cx="282364" cy="180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4" name="Группа 123"/>
          <p:cNvGrpSpPr/>
          <p:nvPr/>
        </p:nvGrpSpPr>
        <p:grpSpPr>
          <a:xfrm>
            <a:off x="2071589" y="2275853"/>
            <a:ext cx="157865" cy="125485"/>
            <a:chOff x="2579589" y="5685803"/>
            <a:chExt cx="157865" cy="125485"/>
          </a:xfrm>
        </p:grpSpPr>
        <p:sp>
          <p:nvSpPr>
            <p:cNvPr id="125" name="Oval 46"/>
            <p:cNvSpPr>
              <a:spLocks noChangeArrowheads="1"/>
            </p:cNvSpPr>
            <p:nvPr/>
          </p:nvSpPr>
          <p:spPr bwMode="auto">
            <a:xfrm>
              <a:off x="2579589" y="5758052"/>
              <a:ext cx="59199" cy="5323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669555"/>
              <a:endParaRPr lang="ru-RU" altLang="ru-RU" sz="2000" dirty="0">
                <a:solidFill>
                  <a:srgbClr val="000000"/>
                </a:solidFill>
              </a:endParaRPr>
            </a:p>
          </p:txBody>
        </p:sp>
        <p:sp>
          <p:nvSpPr>
            <p:cNvPr id="126" name="Oval 47"/>
            <p:cNvSpPr>
              <a:spLocks noChangeArrowheads="1"/>
            </p:cNvSpPr>
            <p:nvPr/>
          </p:nvSpPr>
          <p:spPr bwMode="auto">
            <a:xfrm>
              <a:off x="2626231" y="5685803"/>
              <a:ext cx="59199" cy="55137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669555"/>
              <a:endParaRPr lang="ru-RU" altLang="ru-RU" sz="2000" dirty="0">
                <a:solidFill>
                  <a:srgbClr val="000000"/>
                </a:solidFill>
              </a:endParaRPr>
            </a:p>
          </p:txBody>
        </p:sp>
        <p:sp>
          <p:nvSpPr>
            <p:cNvPr id="127" name="Oval 48"/>
            <p:cNvSpPr>
              <a:spLocks noChangeArrowheads="1"/>
            </p:cNvSpPr>
            <p:nvPr/>
          </p:nvSpPr>
          <p:spPr bwMode="auto">
            <a:xfrm>
              <a:off x="2680049" y="5758052"/>
              <a:ext cx="57405" cy="5323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669555"/>
              <a:endParaRPr lang="ru-RU" altLang="ru-RU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28" name="Группа 127"/>
          <p:cNvGrpSpPr/>
          <p:nvPr/>
        </p:nvGrpSpPr>
        <p:grpSpPr>
          <a:xfrm>
            <a:off x="3252689" y="4282453"/>
            <a:ext cx="157865" cy="125485"/>
            <a:chOff x="2579589" y="5685803"/>
            <a:chExt cx="157865" cy="125485"/>
          </a:xfrm>
        </p:grpSpPr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2579589" y="5758052"/>
              <a:ext cx="59199" cy="5323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669555"/>
              <a:endParaRPr lang="ru-RU" altLang="ru-RU" sz="2000" dirty="0">
                <a:solidFill>
                  <a:srgbClr val="000000"/>
                </a:solidFill>
              </a:endParaRPr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2626231" y="5685803"/>
              <a:ext cx="59199" cy="55137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669555"/>
              <a:endParaRPr lang="ru-RU" altLang="ru-RU" sz="2000" dirty="0">
                <a:solidFill>
                  <a:srgbClr val="000000"/>
                </a:solidFill>
              </a:endParaRPr>
            </a:p>
          </p:txBody>
        </p:sp>
        <p:sp>
          <p:nvSpPr>
            <p:cNvPr id="131" name="Oval 48"/>
            <p:cNvSpPr>
              <a:spLocks noChangeArrowheads="1"/>
            </p:cNvSpPr>
            <p:nvPr/>
          </p:nvSpPr>
          <p:spPr bwMode="auto">
            <a:xfrm>
              <a:off x="2680049" y="5758052"/>
              <a:ext cx="57405" cy="5323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669555"/>
              <a:endParaRPr lang="ru-RU" altLang="ru-RU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32" name="Группа 131"/>
          <p:cNvGrpSpPr/>
          <p:nvPr/>
        </p:nvGrpSpPr>
        <p:grpSpPr>
          <a:xfrm>
            <a:off x="4713189" y="5196853"/>
            <a:ext cx="157865" cy="125485"/>
            <a:chOff x="2579589" y="5685803"/>
            <a:chExt cx="157865" cy="125485"/>
          </a:xfrm>
        </p:grpSpPr>
        <p:sp>
          <p:nvSpPr>
            <p:cNvPr id="133" name="Oval 46"/>
            <p:cNvSpPr>
              <a:spLocks noChangeArrowheads="1"/>
            </p:cNvSpPr>
            <p:nvPr/>
          </p:nvSpPr>
          <p:spPr bwMode="auto">
            <a:xfrm>
              <a:off x="2579589" y="5758052"/>
              <a:ext cx="59199" cy="5323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669555"/>
              <a:endParaRPr lang="ru-RU" altLang="ru-RU" sz="2000" dirty="0">
                <a:solidFill>
                  <a:srgbClr val="000000"/>
                </a:solidFill>
              </a:endParaRPr>
            </a:p>
          </p:txBody>
        </p:sp>
        <p:sp>
          <p:nvSpPr>
            <p:cNvPr id="134" name="Oval 47"/>
            <p:cNvSpPr>
              <a:spLocks noChangeArrowheads="1"/>
            </p:cNvSpPr>
            <p:nvPr/>
          </p:nvSpPr>
          <p:spPr bwMode="auto">
            <a:xfrm>
              <a:off x="2626231" y="5685803"/>
              <a:ext cx="59199" cy="55137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669555"/>
              <a:endParaRPr lang="ru-RU" altLang="ru-RU" sz="2000" dirty="0">
                <a:solidFill>
                  <a:srgbClr val="000000"/>
                </a:solidFill>
              </a:endParaRPr>
            </a:p>
          </p:txBody>
        </p:sp>
        <p:sp>
          <p:nvSpPr>
            <p:cNvPr id="135" name="Oval 48"/>
            <p:cNvSpPr>
              <a:spLocks noChangeArrowheads="1"/>
            </p:cNvSpPr>
            <p:nvPr/>
          </p:nvSpPr>
          <p:spPr bwMode="auto">
            <a:xfrm>
              <a:off x="2680049" y="5758052"/>
              <a:ext cx="57405" cy="5323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669555"/>
              <a:endParaRPr lang="ru-RU" altLang="ru-RU" sz="20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5480" y="4598504"/>
            <a:ext cx="5127557" cy="3610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05552"/>
            <a:ext cx="5200650" cy="3819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585252"/>
            <a:ext cx="5181600" cy="3623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67796" y="807002"/>
            <a:ext cx="5165242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0" y="-3800"/>
            <a:ext cx="10333038" cy="8212763"/>
            <a:chOff x="-400068" y="-226459"/>
            <a:chExt cx="9555614" cy="7953827"/>
          </a:xfrm>
        </p:grpSpPr>
        <p:sp>
          <p:nvSpPr>
            <p:cNvPr id="38" name="Text Box 2"/>
            <p:cNvSpPr txBox="1">
              <a:spLocks noChangeArrowheads="1"/>
            </p:cNvSpPr>
            <p:nvPr/>
          </p:nvSpPr>
          <p:spPr bwMode="auto">
            <a:xfrm>
              <a:off x="-400068" y="-226459"/>
              <a:ext cx="9555614" cy="767411"/>
            </a:xfrm>
            <a:prstGeom prst="rect">
              <a:avLst/>
            </a:prstGeom>
            <a:solidFill>
              <a:srgbClr val="204D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6643" tIns="28326" rIns="56643" bIns="28326" anchor="ctr"/>
            <a:lstStyle>
              <a:defPPr>
                <a:defRPr lang="ru-RU"/>
              </a:defPPr>
              <a:lvl1pPr algn="ctr" defTabSz="778206">
                <a:defRPr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389626" defTabSz="779252">
                <a:defRPr sz="1500"/>
              </a:lvl2pPr>
              <a:lvl3pPr marL="779252" defTabSz="779252">
                <a:defRPr sz="1500"/>
              </a:lvl3pPr>
              <a:lvl4pPr marL="1168878" defTabSz="779252">
                <a:defRPr sz="1500"/>
              </a:lvl4pPr>
              <a:lvl5pPr marL="1558503" defTabSz="779252">
                <a:defRPr sz="1500"/>
              </a:lvl5pPr>
              <a:lvl6pPr marL="1948129" defTabSz="779252">
                <a:defRPr sz="1500"/>
              </a:lvl6pPr>
              <a:lvl7pPr marL="2337755" defTabSz="779252">
                <a:defRPr sz="1500"/>
              </a:lvl7pPr>
              <a:lvl8pPr marL="2727381" defTabSz="779252">
                <a:defRPr sz="1500"/>
              </a:lvl8pPr>
              <a:lvl9pPr marL="3117007" defTabSz="779252">
                <a:defRPr sz="1500"/>
              </a:lvl9pPr>
            </a:lstStyle>
            <a:p>
              <a:pPr defTabSz="697171">
                <a:defRPr/>
              </a:pPr>
              <a:r>
                <a:rPr lang="ru-RU" altLang="ru-RU" sz="1600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ПРОГНОЗ  ТЕМПЕРАТУРНОГО ФОНА НА ТЕРРИТОРИИ</a:t>
              </a:r>
            </a:p>
            <a:p>
              <a:pPr defTabSz="697171">
                <a:defRPr/>
              </a:pPr>
              <a:r>
                <a:rPr lang="ru-RU" altLang="ru-RU" sz="1600" dirty="0" smtClean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ОРЕНБУРГСКОЙ  </a:t>
              </a:r>
              <a:r>
                <a:rPr lang="ru-RU" altLang="ru-RU" sz="1600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ОБЛАСТИ  НА  </a:t>
              </a:r>
              <a:r>
                <a:rPr lang="ru-RU" altLang="ru-RU" sz="1600" dirty="0" smtClean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26.07.2022</a:t>
              </a:r>
              <a:endParaRPr lang="ru-RU" altLang="ru-RU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" name="Группа 34"/>
            <p:cNvGrpSpPr>
              <a:grpSpLocks/>
            </p:cNvGrpSpPr>
            <p:nvPr/>
          </p:nvGrpSpPr>
          <p:grpSpPr bwMode="auto">
            <a:xfrm>
              <a:off x="-400068" y="540951"/>
              <a:ext cx="9555614" cy="7186417"/>
              <a:chOff x="-400099" y="540951"/>
              <a:chExt cx="9555614" cy="7186419"/>
            </a:xfrm>
          </p:grpSpPr>
          <p:cxnSp>
            <p:nvCxnSpPr>
              <p:cNvPr id="65" name="Прямая соединительная линия 64"/>
              <p:cNvCxnSpPr/>
              <p:nvPr/>
            </p:nvCxnSpPr>
            <p:spPr>
              <a:xfrm>
                <a:off x="4404251" y="540951"/>
                <a:ext cx="0" cy="71864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TextBox 66"/>
              <p:cNvSpPr txBox="1"/>
              <p:nvPr/>
            </p:nvSpPr>
            <p:spPr>
              <a:xfrm>
                <a:off x="1146572" y="2734650"/>
                <a:ext cx="816389" cy="169240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2009208" y="1071548"/>
                <a:ext cx="641714" cy="169240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-18282" y="3863867"/>
                <a:ext cx="1198115" cy="169240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-400099" y="4768379"/>
                <a:ext cx="684216" cy="169240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1049016" y="6456183"/>
                <a:ext cx="723123" cy="169240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1840531" y="4378091"/>
                <a:ext cx="548450" cy="169240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78621" y="7114166"/>
                <a:ext cx="1081073" cy="169240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6040957" y="6305184"/>
                <a:ext cx="891273" cy="169240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6210141" y="4378089"/>
                <a:ext cx="556377" cy="169240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4606799" y="7224862"/>
                <a:ext cx="1289739" cy="169240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5899298" y="2712078"/>
                <a:ext cx="891273" cy="169240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4659649" y="3596351"/>
                <a:ext cx="1268594" cy="169240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7094759" y="782507"/>
                <a:ext cx="641714" cy="169240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5721252" y="603449"/>
                <a:ext cx="2302162" cy="216101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68528" tIns="34289" rIns="68528" bIns="34289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44691">
                  <a:defRPr/>
                </a:pPr>
                <a:r>
                  <a:rPr lang="ru-RU" sz="1000" dirty="0">
                    <a:solidFill>
                      <a:prstClr val="black"/>
                    </a:solidFill>
                  </a:rPr>
                  <a:t>11.00 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26.07.2022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1147526" y="4303460"/>
                <a:ext cx="2302162" cy="216101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68528" tIns="34289" rIns="68528" bIns="34289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44676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17.00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26.07.2022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5617932" y="4315760"/>
                <a:ext cx="2302162" cy="216101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68528" tIns="34289" rIns="68528" bIns="34289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44676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20.00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26.07.2022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717293" y="593869"/>
                <a:ext cx="2302162" cy="216101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68528" tIns="34289" rIns="68528" bIns="34289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44691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05.00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26.07.2022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86" name="Прямая соединительная линия 85"/>
              <p:cNvCxnSpPr/>
              <p:nvPr/>
            </p:nvCxnSpPr>
            <p:spPr>
              <a:xfrm flipV="1">
                <a:off x="-400099" y="4222131"/>
                <a:ext cx="9555614" cy="3681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xtBox 39"/>
              <p:cNvSpPr txBox="1"/>
              <p:nvPr/>
            </p:nvSpPr>
            <p:spPr>
              <a:xfrm>
                <a:off x="4396140" y="1157575"/>
                <a:ext cx="572937" cy="169240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6" name="TextBox 55"/>
            <p:cNvSpPr txBox="1"/>
            <p:nvPr/>
          </p:nvSpPr>
          <p:spPr bwMode="auto">
            <a:xfrm>
              <a:off x="7372949" y="3044149"/>
              <a:ext cx="605818" cy="165613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2635" tIns="31335" rIns="62635" bIns="31335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25021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 bwMode="auto">
            <a:xfrm>
              <a:off x="2433071" y="6795936"/>
              <a:ext cx="605818" cy="165613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2635" tIns="31335" rIns="62635" bIns="31335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25021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 bwMode="auto">
            <a:xfrm>
              <a:off x="7393574" y="6753788"/>
              <a:ext cx="605818" cy="165613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2635" tIns="31335" rIns="62635" bIns="31335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25021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</p:grpSp>
      <p:sp>
        <p:nvSpPr>
          <p:cNvPr id="42" name="TextBox 41"/>
          <p:cNvSpPr txBox="1"/>
          <p:nvPr/>
        </p:nvSpPr>
        <p:spPr bwMode="auto">
          <a:xfrm>
            <a:off x="5255447" y="5333503"/>
            <a:ext cx="619549" cy="185353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839" tIns="38440" rIns="76839" bIns="3844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662685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pic>
        <p:nvPicPr>
          <p:cNvPr id="4106" name="Объект 3"/>
          <p:cNvPicPr>
            <a:picLocks noChangeAspect="1"/>
          </p:cNvPicPr>
          <p:nvPr/>
        </p:nvPicPr>
        <p:blipFill>
          <a:blip r:embed="rId7" cstate="print"/>
          <a:srcRect r="64029"/>
          <a:stretch>
            <a:fillRect/>
          </a:stretch>
        </p:blipFill>
        <p:spPr bwMode="auto">
          <a:xfrm>
            <a:off x="145309" y="60808"/>
            <a:ext cx="591997" cy="649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 bwMode="auto">
          <a:xfrm>
            <a:off x="3260842" y="3504836"/>
            <a:ext cx="655106" cy="181033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559" tIns="36301" rIns="72559" bIns="36301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625021">
              <a:defRPr/>
            </a:pPr>
            <a:r>
              <a:rPr lang="ru-RU" dirty="0">
                <a:solidFill>
                  <a:prstClr val="white"/>
                </a:solidFill>
              </a:rPr>
              <a:t>г.Орск</a:t>
            </a:r>
            <a:endParaRPr lang="ru-RU" sz="1000" dirty="0">
              <a:solidFill>
                <a:prstClr val="white"/>
              </a:solidFill>
            </a:endParaRPr>
          </a:p>
        </p:txBody>
      </p:sp>
      <p:pic>
        <p:nvPicPr>
          <p:cNvPr id="4187" name="Picture 9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26133" y="2145353"/>
            <a:ext cx="240387" cy="220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3" name="Picture 9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65743" y="2164355"/>
            <a:ext cx="240387" cy="220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4" name="Picture 9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90858" y="5995204"/>
            <a:ext cx="240387" cy="220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5" name="Picture 9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6630" y="5995204"/>
            <a:ext cx="240387" cy="220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36" name="TextBox 35"/>
          <p:cNvSpPr txBox="1"/>
          <p:nvPr/>
        </p:nvSpPr>
        <p:spPr bwMode="auto">
          <a:xfrm>
            <a:off x="225287" y="1547230"/>
            <a:ext cx="619550" cy="174750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66346" tIns="33190" rIns="66346" bIns="331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662685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5153" y="4439478"/>
            <a:ext cx="5107885" cy="376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86470"/>
            <a:ext cx="5261113" cy="3822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4313" y="815078"/>
            <a:ext cx="5038725" cy="362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817562"/>
            <a:ext cx="5300870" cy="360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0" y="0"/>
            <a:ext cx="10333038" cy="8055483"/>
            <a:chOff x="-132749" y="393"/>
            <a:chExt cx="9280272" cy="7574392"/>
          </a:xfrm>
        </p:grpSpPr>
        <p:sp>
          <p:nvSpPr>
            <p:cNvPr id="34" name="Text Box 2"/>
            <p:cNvSpPr txBox="1">
              <a:spLocks noChangeArrowheads="1"/>
            </p:cNvSpPr>
            <p:nvPr/>
          </p:nvSpPr>
          <p:spPr bwMode="auto">
            <a:xfrm>
              <a:off x="-132749" y="393"/>
              <a:ext cx="9280272" cy="768297"/>
            </a:xfrm>
            <a:prstGeom prst="rect">
              <a:avLst/>
            </a:prstGeom>
            <a:solidFill>
              <a:srgbClr val="204D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6643" tIns="28326" rIns="56643" bIns="28326" anchor="ctr"/>
            <a:lstStyle>
              <a:defPPr>
                <a:defRPr lang="ru-RU"/>
              </a:defPPr>
              <a:lvl1pPr algn="ctr" defTabSz="778206">
                <a:defRPr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389626" defTabSz="779252">
                <a:defRPr sz="1500"/>
              </a:lvl2pPr>
              <a:lvl3pPr marL="779252" defTabSz="779252">
                <a:defRPr sz="1500"/>
              </a:lvl3pPr>
              <a:lvl4pPr marL="1168878" defTabSz="779252">
                <a:defRPr sz="1500"/>
              </a:lvl4pPr>
              <a:lvl5pPr marL="1558503" defTabSz="779252">
                <a:defRPr sz="1500"/>
              </a:lvl5pPr>
              <a:lvl6pPr marL="1948129" defTabSz="779252">
                <a:defRPr sz="1500"/>
              </a:lvl6pPr>
              <a:lvl7pPr marL="2337755" defTabSz="779252">
                <a:defRPr sz="1500"/>
              </a:lvl7pPr>
              <a:lvl8pPr marL="2727381" defTabSz="779252">
                <a:defRPr sz="1500"/>
              </a:lvl8pPr>
              <a:lvl9pPr marL="3117007" defTabSz="779252">
                <a:defRPr sz="1500"/>
              </a:lvl9pPr>
            </a:lstStyle>
            <a:p>
              <a:pPr defTabSz="597284">
                <a:defRPr/>
              </a:pPr>
              <a:r>
                <a:rPr lang="ru-RU" sz="1600" dirty="0">
                  <a:latin typeface="Arial"/>
                </a:rPr>
                <a:t>ПРОГНОЗ </a:t>
              </a:r>
              <a:r>
                <a:rPr lang="ru-RU" sz="1600" dirty="0">
                  <a:solidFill>
                    <a:srgbClr val="FFFFFF"/>
                  </a:solidFill>
                  <a:latin typeface="Arial"/>
                </a:rPr>
                <a:t> ПОРЫВОВ </a:t>
              </a:r>
              <a:r>
                <a:rPr lang="ru-RU" sz="1600" dirty="0" smtClean="0">
                  <a:solidFill>
                    <a:srgbClr val="FFFFFF"/>
                  </a:solidFill>
                  <a:latin typeface="Arial"/>
                </a:rPr>
                <a:t>ВЕТРА </a:t>
              </a:r>
              <a:r>
                <a:rPr lang="ru-RU" sz="1600" dirty="0">
                  <a:latin typeface="Arial"/>
                </a:rPr>
                <a:t>НА ТЕРРИТОРИИ</a:t>
              </a:r>
            </a:p>
            <a:p>
              <a:pPr defTabSz="597284">
                <a:defRPr/>
              </a:pPr>
              <a:r>
                <a:rPr lang="ru-RU" sz="1600" dirty="0">
                  <a:latin typeface="Arial"/>
                </a:rPr>
                <a:t>ОРЕНБУРГСКОЙ  ОБЛАСТИ  НА  </a:t>
              </a:r>
              <a:r>
                <a:rPr lang="ru-RU" sz="1600" dirty="0" smtClean="0">
                  <a:latin typeface="Arial"/>
                </a:rPr>
                <a:t>26.07.2022</a:t>
              </a:r>
              <a:endParaRPr lang="ru-RU" sz="1600" dirty="0">
                <a:latin typeface="Arial"/>
              </a:endParaRPr>
            </a:p>
          </p:txBody>
        </p:sp>
        <p:grpSp>
          <p:nvGrpSpPr>
            <p:cNvPr id="3" name="Группа 34"/>
            <p:cNvGrpSpPr>
              <a:grpSpLocks/>
            </p:cNvGrpSpPr>
            <p:nvPr/>
          </p:nvGrpSpPr>
          <p:grpSpPr bwMode="auto">
            <a:xfrm>
              <a:off x="-132749" y="804186"/>
              <a:ext cx="8144293" cy="6770599"/>
              <a:chOff x="-132780" y="804186"/>
              <a:chExt cx="8144321" cy="6770601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-132780" y="1367230"/>
                <a:ext cx="700228" cy="16431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1380506" y="2775830"/>
                <a:ext cx="816389" cy="16431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580632" y="995455"/>
                <a:ext cx="641714" cy="16431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745225" y="3919510"/>
                <a:ext cx="1198115" cy="16431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-132780" y="4744591"/>
                <a:ext cx="684215" cy="16431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1368283" y="6184115"/>
                <a:ext cx="723123" cy="16431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1893874" y="4345190"/>
                <a:ext cx="548450" cy="16431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1884647" y="7410473"/>
                <a:ext cx="1081073" cy="16431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5801288" y="6180969"/>
                <a:ext cx="891274" cy="16431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6069197" y="4377236"/>
                <a:ext cx="556377" cy="16431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5377843" y="7379659"/>
                <a:ext cx="1289739" cy="16431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4572535" y="1322760"/>
                <a:ext cx="572937" cy="16431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6031378" y="2693574"/>
                <a:ext cx="891274" cy="16431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5597465" y="3919134"/>
                <a:ext cx="1268593" cy="16431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6325494" y="1071549"/>
                <a:ext cx="641714" cy="16431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4579805" y="4700294"/>
                <a:ext cx="714114" cy="16431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85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5709379" y="821878"/>
                <a:ext cx="2302162" cy="209810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68528" tIns="34289" rIns="68528" bIns="34289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44691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11.00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26.07.2022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1144329" y="4272251"/>
                <a:ext cx="2302162" cy="209810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68528" tIns="34289" rIns="68528" bIns="34289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44691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17.00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26.07.2022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5665328" y="4221083"/>
                <a:ext cx="2302162" cy="209810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68528" tIns="34289" rIns="68528" bIns="34289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44691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20.00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26.07.2022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199901" y="804186"/>
                <a:ext cx="2302162" cy="209810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68528" tIns="34289" rIns="68528" bIns="34289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44691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05.00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.) 26.07.2022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 bwMode="auto">
            <a:xfrm>
              <a:off x="2884629" y="3031118"/>
              <a:ext cx="605818" cy="160791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2635" tIns="31335" rIns="62635" bIns="31335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25020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 bwMode="auto">
            <a:xfrm>
              <a:off x="7448015" y="3003818"/>
              <a:ext cx="605818" cy="160791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2635" tIns="31335" rIns="62635" bIns="31335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25020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 bwMode="auto">
            <a:xfrm>
              <a:off x="2869910" y="6593458"/>
              <a:ext cx="605818" cy="160791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2635" tIns="31335" rIns="62635" bIns="31335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25020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 bwMode="auto">
            <a:xfrm>
              <a:off x="7399707" y="6386079"/>
              <a:ext cx="605818" cy="160791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2635" tIns="31335" rIns="62635" bIns="31335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25020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512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83538" y="1911625"/>
            <a:ext cx="252945" cy="2481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10130" y="1966732"/>
            <a:ext cx="243975" cy="2403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65599" y="5499245"/>
            <a:ext cx="251150" cy="247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6" name="Прямая соединительная линия 65"/>
          <p:cNvCxnSpPr/>
          <p:nvPr/>
        </p:nvCxnSpPr>
        <p:spPr bwMode="auto">
          <a:xfrm flipV="1">
            <a:off x="0" y="4432300"/>
            <a:ext cx="10333038" cy="975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31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97574" y="5476443"/>
            <a:ext cx="254738" cy="2489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5" name="Прямая соединительная линия 64"/>
          <p:cNvCxnSpPr/>
          <p:nvPr/>
        </p:nvCxnSpPr>
        <p:spPr bwMode="auto">
          <a:xfrm flipH="1">
            <a:off x="5272362" y="811396"/>
            <a:ext cx="8969" cy="739756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33" name="Объект 3"/>
          <p:cNvPicPr>
            <a:picLocks noChangeAspect="1"/>
          </p:cNvPicPr>
          <p:nvPr/>
        </p:nvPicPr>
        <p:blipFill>
          <a:blip r:embed="rId8" cstate="print"/>
          <a:srcRect r="64029"/>
          <a:stretch>
            <a:fillRect/>
          </a:stretch>
        </p:blipFill>
        <p:spPr bwMode="auto">
          <a:xfrm>
            <a:off x="168630" y="104514"/>
            <a:ext cx="593791" cy="649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5339" y="4598504"/>
            <a:ext cx="5217699" cy="3610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45496"/>
            <a:ext cx="5181600" cy="366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1843" y="901424"/>
            <a:ext cx="5191195" cy="369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915711"/>
            <a:ext cx="5181600" cy="3696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0" y="-2597"/>
            <a:ext cx="10333038" cy="8211560"/>
            <a:chOff x="-400003" y="-401202"/>
            <a:chExt cx="9555547" cy="7951181"/>
          </a:xfrm>
        </p:grpSpPr>
        <p:sp>
          <p:nvSpPr>
            <p:cNvPr id="38" name="Text Box 2"/>
            <p:cNvSpPr txBox="1">
              <a:spLocks noChangeArrowheads="1"/>
            </p:cNvSpPr>
            <p:nvPr/>
          </p:nvSpPr>
          <p:spPr bwMode="auto">
            <a:xfrm>
              <a:off x="-400003" y="-401202"/>
              <a:ext cx="9555547" cy="905265"/>
            </a:xfrm>
            <a:prstGeom prst="rect">
              <a:avLst/>
            </a:prstGeom>
            <a:solidFill>
              <a:srgbClr val="204D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6643" tIns="28326" rIns="56643" bIns="28326" anchor="ctr"/>
            <a:lstStyle>
              <a:defPPr>
                <a:defRPr lang="ru-RU"/>
              </a:defPPr>
              <a:lvl1pPr algn="ctr" defTabSz="778206">
                <a:defRPr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389626" defTabSz="779252">
                <a:defRPr sz="1500"/>
              </a:lvl2pPr>
              <a:lvl3pPr marL="779252" defTabSz="779252">
                <a:defRPr sz="1500"/>
              </a:lvl3pPr>
              <a:lvl4pPr marL="1168878" defTabSz="779252">
                <a:defRPr sz="1500"/>
              </a:lvl4pPr>
              <a:lvl5pPr marL="1558503" defTabSz="779252">
                <a:defRPr sz="1500"/>
              </a:lvl5pPr>
              <a:lvl6pPr marL="1948129" defTabSz="779252">
                <a:defRPr sz="1500"/>
              </a:lvl6pPr>
              <a:lvl7pPr marL="2337755" defTabSz="779252">
                <a:defRPr sz="1500"/>
              </a:lvl7pPr>
              <a:lvl8pPr marL="2727381" defTabSz="779252">
                <a:defRPr sz="1500"/>
              </a:lvl8pPr>
              <a:lvl9pPr marL="3117007" defTabSz="779252">
                <a:defRPr sz="1500"/>
              </a:lvl9pPr>
            </a:lstStyle>
            <a:p>
              <a:pPr defTabSz="697259">
                <a:defRPr/>
              </a:pPr>
              <a:r>
                <a:rPr lang="ru-RU" sz="1600" dirty="0">
                  <a:latin typeface="Arial" pitchFamily="34" charset="0"/>
                  <a:cs typeface="Arial" pitchFamily="34" charset="0"/>
                </a:rPr>
                <a:t>ПРОГНОЗ </a:t>
              </a:r>
              <a:r>
                <a:rPr lang="ru-RU" sz="1600" dirty="0" smtClean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ВЫПАДЕНИЯ </a:t>
              </a:r>
              <a:r>
                <a:rPr lang="ru-RU" sz="1600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ОСАДКОВ </a:t>
              </a:r>
              <a:r>
                <a:rPr lang="ru-RU" sz="1600" dirty="0">
                  <a:latin typeface="Arial" pitchFamily="34" charset="0"/>
                  <a:cs typeface="Arial" pitchFamily="34" charset="0"/>
                </a:rPr>
                <a:t>НА ТЕРРИТОРИИ</a:t>
              </a:r>
            </a:p>
            <a:p>
              <a:pPr defTabSz="697259">
                <a:defRPr/>
              </a:pPr>
              <a:r>
                <a:rPr lang="ru-RU" sz="1600" dirty="0">
                  <a:latin typeface="Arial" pitchFamily="34" charset="0"/>
                  <a:cs typeface="Arial" pitchFamily="34" charset="0"/>
                </a:rPr>
                <a:t>ОРЕНБУРГСКОЙ  ОБЛАСТИ  НА 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26.07.2022</a:t>
              </a:r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" name="Группа 34"/>
            <p:cNvGrpSpPr>
              <a:grpSpLocks/>
            </p:cNvGrpSpPr>
            <p:nvPr/>
          </p:nvGrpSpPr>
          <p:grpSpPr bwMode="auto">
            <a:xfrm>
              <a:off x="-400003" y="504063"/>
              <a:ext cx="9555547" cy="7045916"/>
              <a:chOff x="-400034" y="504063"/>
              <a:chExt cx="9555547" cy="7045918"/>
            </a:xfrm>
          </p:grpSpPr>
          <p:cxnSp>
            <p:nvCxnSpPr>
              <p:cNvPr id="65" name="Прямая соединительная линия 64"/>
              <p:cNvCxnSpPr>
                <a:stCxn id="38" idx="2"/>
              </p:cNvCxnSpPr>
              <p:nvPr/>
            </p:nvCxnSpPr>
            <p:spPr>
              <a:xfrm flipH="1">
                <a:off x="4376081" y="504063"/>
                <a:ext cx="1658" cy="702132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TextBox 65"/>
              <p:cNvSpPr txBox="1"/>
              <p:nvPr/>
            </p:nvSpPr>
            <p:spPr>
              <a:xfrm>
                <a:off x="-400034" y="969721"/>
                <a:ext cx="700228" cy="169209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03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Arial"/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1048699" y="2570501"/>
                <a:ext cx="816389" cy="169209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03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Arial"/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2363766" y="733700"/>
                <a:ext cx="641714" cy="169209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03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Arial"/>
                  </a:rPr>
                  <a:t>Уфа</a:t>
                </a:r>
                <a:endParaRPr lang="ru-RU" sz="10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1829268" y="3837306"/>
                <a:ext cx="1198114" cy="169209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03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Arial"/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-338239" y="4537209"/>
                <a:ext cx="684218" cy="169209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03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Arial"/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1231077" y="6133845"/>
                <a:ext cx="723123" cy="169209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03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Arial"/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1572170" y="4345180"/>
                <a:ext cx="548450" cy="169209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03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Arial"/>
                  </a:rPr>
                  <a:t>Уфа</a:t>
                </a:r>
                <a:endParaRPr lang="ru-RU" sz="10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1276736" y="7265007"/>
                <a:ext cx="1339070" cy="169209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03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Arial"/>
                  </a:rPr>
                  <a:t>Республика  Казахстан</a:t>
                </a:r>
                <a:endParaRPr lang="ru-RU" sz="10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5514818" y="6184143"/>
                <a:ext cx="891273" cy="169209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03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Arial"/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6121901" y="4372473"/>
                <a:ext cx="556377" cy="169209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03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Arial"/>
                  </a:rPr>
                  <a:t>Уфа</a:t>
                </a:r>
                <a:endParaRPr lang="ru-RU" sz="10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4676318" y="7380772"/>
                <a:ext cx="1289739" cy="169209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03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Arial"/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4342992" y="1137119"/>
                <a:ext cx="572937" cy="169209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03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Arial"/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5914676" y="2550516"/>
                <a:ext cx="891273" cy="169209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03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Arial"/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4641565" y="3810196"/>
                <a:ext cx="1268593" cy="169209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03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Arial"/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6325494" y="1071546"/>
                <a:ext cx="641714" cy="169209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03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Arial"/>
                  </a:rPr>
                  <a:t>Уфа</a:t>
                </a:r>
                <a:endParaRPr lang="ru-RU" sz="10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4359409" y="4571318"/>
                <a:ext cx="714114" cy="169209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66346" tIns="33190" rIns="66346" bIns="33190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62603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Arial"/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5700612" y="595523"/>
                <a:ext cx="2302162" cy="216061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68528" tIns="34289" rIns="68528" bIns="34289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44652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14.00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26.07.2022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1135781" y="4143564"/>
                <a:ext cx="2302162" cy="216061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68528" tIns="34289" rIns="68528" bIns="34289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44652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17.00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26.07.2022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5641421" y="4143564"/>
                <a:ext cx="2302162" cy="216061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68528" tIns="34289" rIns="68528" bIns="34289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44652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20.00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.)26.07.2022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795190" y="592424"/>
                <a:ext cx="2302162" cy="216061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68528" tIns="34289" rIns="68528" bIns="34289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44652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05.00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26.07.2022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86" name="Прямая соединительная линия 85"/>
              <p:cNvCxnSpPr/>
              <p:nvPr/>
            </p:nvCxnSpPr>
            <p:spPr>
              <a:xfrm>
                <a:off x="-389283" y="4058195"/>
                <a:ext cx="9544796" cy="324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Box 39"/>
            <p:cNvSpPr txBox="1"/>
            <p:nvPr/>
          </p:nvSpPr>
          <p:spPr bwMode="auto">
            <a:xfrm>
              <a:off x="2476308" y="2915905"/>
              <a:ext cx="605818" cy="165582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2635" tIns="31335" rIns="62635" bIns="31335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24943">
                <a:defRPr/>
              </a:pPr>
              <a:r>
                <a:rPr lang="ru-RU" dirty="0">
                  <a:solidFill>
                    <a:prstClr val="white"/>
                  </a:solidFill>
                  <a:latin typeface="Arial"/>
                </a:rPr>
                <a:t>г.Орск</a:t>
              </a:r>
              <a:endParaRPr lang="ru-RU" sz="1000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56" name="TextBox 55"/>
            <p:cNvSpPr txBox="1"/>
            <p:nvPr/>
          </p:nvSpPr>
          <p:spPr bwMode="auto">
            <a:xfrm>
              <a:off x="7411382" y="2870006"/>
              <a:ext cx="605818" cy="165582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2635" tIns="31335" rIns="62635" bIns="31335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24943">
                <a:defRPr/>
              </a:pPr>
              <a:r>
                <a:rPr lang="ru-RU" dirty="0">
                  <a:solidFill>
                    <a:prstClr val="white"/>
                  </a:solidFill>
                  <a:latin typeface="Arial"/>
                </a:rPr>
                <a:t>г.Орск</a:t>
              </a:r>
              <a:endParaRPr lang="ru-RU" sz="1000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63" name="TextBox 62"/>
            <p:cNvSpPr txBox="1"/>
            <p:nvPr/>
          </p:nvSpPr>
          <p:spPr bwMode="auto">
            <a:xfrm>
              <a:off x="2545283" y="6470244"/>
              <a:ext cx="605818" cy="165582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2635" tIns="31335" rIns="62635" bIns="31335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24943">
                <a:defRPr/>
              </a:pPr>
              <a:r>
                <a:rPr lang="ru-RU" dirty="0">
                  <a:solidFill>
                    <a:prstClr val="white"/>
                  </a:solidFill>
                  <a:latin typeface="Arial"/>
                </a:rPr>
                <a:t>г.Орск</a:t>
              </a:r>
              <a:endParaRPr lang="ru-RU" sz="1000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64" name="TextBox 63"/>
            <p:cNvSpPr txBox="1"/>
            <p:nvPr/>
          </p:nvSpPr>
          <p:spPr bwMode="auto">
            <a:xfrm>
              <a:off x="7241838" y="6460195"/>
              <a:ext cx="605818" cy="165582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2635" tIns="31335" rIns="62635" bIns="31335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24943">
                <a:defRPr/>
              </a:pPr>
              <a:r>
                <a:rPr lang="ru-RU" dirty="0">
                  <a:solidFill>
                    <a:prstClr val="white"/>
                  </a:solidFill>
                  <a:latin typeface="Arial"/>
                </a:rPr>
                <a:t>г.Орск</a:t>
              </a:r>
              <a:endParaRPr lang="ru-RU" sz="1000" dirty="0">
                <a:solidFill>
                  <a:prstClr val="white"/>
                </a:solidFill>
                <a:latin typeface="Arial"/>
              </a:endParaRPr>
            </a:p>
          </p:txBody>
        </p:sp>
      </p:grpSp>
      <p:pic>
        <p:nvPicPr>
          <p:cNvPr id="6151" name="Объект 3"/>
          <p:cNvPicPr>
            <a:picLocks noChangeAspect="1"/>
          </p:cNvPicPr>
          <p:nvPr/>
        </p:nvPicPr>
        <p:blipFill>
          <a:blip r:embed="rId7" cstate="print"/>
          <a:srcRect r="64029"/>
          <a:stretch>
            <a:fillRect/>
          </a:stretch>
        </p:blipFill>
        <p:spPr bwMode="auto">
          <a:xfrm>
            <a:off x="121988" y="172921"/>
            <a:ext cx="591997" cy="65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02200" y="2282359"/>
            <a:ext cx="233363" cy="229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99675" y="2269659"/>
            <a:ext cx="233363" cy="229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99675" y="5912972"/>
            <a:ext cx="233363" cy="229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97437" y="5912972"/>
            <a:ext cx="233363" cy="229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3"/>
          <p:cNvPicPr>
            <a:picLocks noChangeAspect="1" noChangeArrowheads="1"/>
          </p:cNvPicPr>
          <p:nvPr/>
        </p:nvPicPr>
        <p:blipFill>
          <a:blip r:embed="rId3" cstate="print"/>
          <a:srcRect l="8275" t="18001" b="7732"/>
          <a:stretch>
            <a:fillRect/>
          </a:stretch>
        </p:blipFill>
        <p:spPr bwMode="auto">
          <a:xfrm>
            <a:off x="0" y="780992"/>
            <a:ext cx="10347389" cy="7427971"/>
          </a:xfrm>
          <a:prstGeom prst="rect">
            <a:avLst/>
          </a:prstGeom>
          <a:solidFill>
            <a:srgbClr val="FF3B3B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259255" y="869004"/>
            <a:ext cx="2073783" cy="22745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34" tIns="45469" rIns="90934" bIns="45469" anchor="ctr"/>
          <a:lstStyle/>
          <a:p>
            <a:pPr algn="ctr" defTabSz="1057978"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3010" name="Text Box 3"/>
          <p:cNvSpPr txBox="1">
            <a:spLocks noChangeArrowheads="1"/>
          </p:cNvSpPr>
          <p:nvPr/>
        </p:nvSpPr>
        <p:spPr bwMode="auto">
          <a:xfrm>
            <a:off x="0" y="0"/>
            <a:ext cx="10333038" cy="881703"/>
          </a:xfrm>
          <a:prstGeom prst="rect">
            <a:avLst/>
          </a:prstGeom>
          <a:solidFill>
            <a:srgbClr val="204D8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602" tIns="37314" rIns="74602" bIns="37314" anchor="ctr"/>
          <a:lstStyle>
            <a:defPPr>
              <a:defRPr lang="ru-RU"/>
            </a:defPPr>
            <a:lvl1pPr marL="0" algn="ctr" defTabSz="779252" eaLnBrk="1" latinLnBrk="0" hangingPunct="1">
              <a:defRPr sz="1500">
                <a:solidFill>
                  <a:schemeClr val="bg1"/>
                </a:solidFill>
                <a:cs typeface="Times New Roman" pitchFamily="18" charset="0"/>
              </a:defRPr>
            </a:lvl1pPr>
            <a:lvl2pPr marL="389626" defTabSz="779252" eaLnBrk="1" latinLnBrk="0" hangingPunct="1">
              <a:defRPr sz="1500">
                <a:solidFill>
                  <a:schemeClr val="lt1"/>
                </a:solidFill>
                <a:latin typeface="+mn-lt"/>
                <a:cs typeface="+mn-cs"/>
              </a:defRPr>
            </a:lvl2pPr>
            <a:lvl3pPr marL="779252" defTabSz="779252" eaLnBrk="1" latinLnBrk="0" hangingPunct="1">
              <a:defRPr sz="1500">
                <a:solidFill>
                  <a:schemeClr val="lt1"/>
                </a:solidFill>
                <a:latin typeface="+mn-lt"/>
                <a:cs typeface="+mn-cs"/>
              </a:defRPr>
            </a:lvl3pPr>
            <a:lvl4pPr marL="1168878" defTabSz="779252" eaLnBrk="1" latinLnBrk="0" hangingPunct="1">
              <a:defRPr sz="1500">
                <a:solidFill>
                  <a:schemeClr val="lt1"/>
                </a:solidFill>
                <a:latin typeface="+mn-lt"/>
                <a:cs typeface="+mn-cs"/>
              </a:defRPr>
            </a:lvl4pPr>
            <a:lvl5pPr marL="1558503" defTabSz="779252" eaLnBrk="1" latinLnBrk="0" hangingPunct="1">
              <a:defRPr sz="1500">
                <a:solidFill>
                  <a:schemeClr val="lt1"/>
                </a:solidFill>
                <a:latin typeface="+mn-lt"/>
                <a:cs typeface="+mn-cs"/>
              </a:defRPr>
            </a:lvl5pPr>
            <a:lvl6pPr marL="1948129" defTabSz="779252">
              <a:defRPr sz="1500">
                <a:solidFill>
                  <a:schemeClr val="lt1"/>
                </a:solidFill>
                <a:latin typeface="+mn-lt"/>
                <a:cs typeface="+mn-cs"/>
              </a:defRPr>
            </a:lvl6pPr>
            <a:lvl7pPr marL="2337755" defTabSz="779252">
              <a:defRPr sz="1500">
                <a:solidFill>
                  <a:schemeClr val="lt1"/>
                </a:solidFill>
                <a:latin typeface="+mn-lt"/>
                <a:cs typeface="+mn-cs"/>
              </a:defRPr>
            </a:lvl7pPr>
            <a:lvl8pPr marL="2727381" defTabSz="779252">
              <a:defRPr sz="1500">
                <a:solidFill>
                  <a:schemeClr val="lt1"/>
                </a:solidFill>
                <a:latin typeface="+mn-lt"/>
                <a:cs typeface="+mn-cs"/>
              </a:defRPr>
            </a:lvl8pPr>
            <a:lvl9pPr marL="3117007" defTabSz="779252">
              <a:defRPr sz="1500"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ru-RU" altLang="ru-RU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ПРОГНОЗИРУЕМАЯ ПОЖАРООПАСНАЯ ОБСТАНОВКА НА ТЕРРИТОРИИ </a:t>
            </a:r>
          </a:p>
          <a:p>
            <a:pPr>
              <a:defRPr/>
            </a:pPr>
            <a:r>
              <a:rPr lang="ru-RU" altLang="ru-RU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ОРЕНБУРГСКОЙ ОБЛАСТИ </a:t>
            </a:r>
            <a:r>
              <a:rPr lang="ru-RU" altLang="ru-RU" sz="16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НА 26.07.2022</a:t>
            </a:r>
            <a:endParaRPr lang="ru-RU" altLang="ru-RU" sz="16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8418914" y="869004"/>
            <a:ext cx="1872863" cy="1656778"/>
            <a:chOff x="7018338" y="1254125"/>
            <a:chExt cx="1657350" cy="1384532"/>
          </a:xfrm>
        </p:grpSpPr>
        <p:sp>
          <p:nvSpPr>
            <p:cNvPr id="7252" name="Rectangle 197"/>
            <p:cNvSpPr>
              <a:spLocks noChangeArrowheads="1"/>
            </p:cNvSpPr>
            <p:nvPr/>
          </p:nvSpPr>
          <p:spPr bwMode="auto">
            <a:xfrm>
              <a:off x="7018338" y="1327065"/>
              <a:ext cx="289334" cy="179034"/>
            </a:xfrm>
            <a:prstGeom prst="rect">
              <a:avLst/>
            </a:prstGeom>
            <a:solidFill>
              <a:srgbClr val="8A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1225065"/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7253" name="Rectangle 198"/>
            <p:cNvSpPr>
              <a:spLocks noChangeArrowheads="1"/>
            </p:cNvSpPr>
            <p:nvPr/>
          </p:nvSpPr>
          <p:spPr bwMode="auto">
            <a:xfrm>
              <a:off x="7026765" y="1610867"/>
              <a:ext cx="287930" cy="180360"/>
            </a:xfrm>
            <a:prstGeom prst="rect">
              <a:avLst/>
            </a:prstGeom>
            <a:solidFill>
              <a:srgbClr val="FF2D2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1225065"/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7254" name="Rectangle 199"/>
            <p:cNvSpPr>
              <a:spLocks noChangeArrowheads="1"/>
            </p:cNvSpPr>
            <p:nvPr/>
          </p:nvSpPr>
          <p:spPr bwMode="auto">
            <a:xfrm>
              <a:off x="7026765" y="2146643"/>
              <a:ext cx="287930" cy="177708"/>
            </a:xfrm>
            <a:prstGeom prst="rect">
              <a:avLst/>
            </a:prstGeom>
            <a:solidFill>
              <a:srgbClr val="FAE3A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1225065"/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7255" name="Rectangle 200"/>
            <p:cNvSpPr>
              <a:spLocks noChangeArrowheads="1"/>
            </p:cNvSpPr>
            <p:nvPr/>
          </p:nvSpPr>
          <p:spPr bwMode="auto">
            <a:xfrm>
              <a:off x="7026765" y="1893342"/>
              <a:ext cx="287930" cy="180360"/>
            </a:xfrm>
            <a:prstGeom prst="rect">
              <a:avLst/>
            </a:prstGeom>
            <a:solidFill>
              <a:srgbClr val="DE8982">
                <a:alpha val="54901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1225065"/>
              <a:endParaRPr lang="ru-RU" altLang="ru-RU" dirty="0">
                <a:solidFill>
                  <a:srgbClr val="EF8D96"/>
                </a:solidFill>
              </a:endParaRPr>
            </a:p>
          </p:txBody>
        </p:sp>
        <p:sp>
          <p:nvSpPr>
            <p:cNvPr id="7256" name="Rectangle 201"/>
            <p:cNvSpPr>
              <a:spLocks noChangeArrowheads="1"/>
            </p:cNvSpPr>
            <p:nvPr/>
          </p:nvSpPr>
          <p:spPr bwMode="auto">
            <a:xfrm>
              <a:off x="7026765" y="2441054"/>
              <a:ext cx="287930" cy="18036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1225065"/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7257" name="Text Box 202"/>
            <p:cNvSpPr txBox="1">
              <a:spLocks noChangeArrowheads="1"/>
            </p:cNvSpPr>
            <p:nvPr/>
          </p:nvSpPr>
          <p:spPr bwMode="auto">
            <a:xfrm>
              <a:off x="7486048" y="1254125"/>
              <a:ext cx="1189640" cy="270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225065">
                <a:spcBef>
                  <a:spcPct val="50000"/>
                </a:spcBef>
              </a:pPr>
              <a:r>
                <a:rPr lang="ru-RU" altLang="ru-RU" sz="1500" dirty="0">
                  <a:solidFill>
                    <a:srgbClr val="000000"/>
                  </a:solidFill>
                </a:rPr>
                <a:t>5 класс</a:t>
              </a:r>
            </a:p>
          </p:txBody>
        </p:sp>
        <p:sp>
          <p:nvSpPr>
            <p:cNvPr id="7258" name="Text Box 208"/>
            <p:cNvSpPr txBox="1">
              <a:spLocks noChangeArrowheads="1"/>
            </p:cNvSpPr>
            <p:nvPr/>
          </p:nvSpPr>
          <p:spPr bwMode="auto">
            <a:xfrm>
              <a:off x="7486048" y="1543357"/>
              <a:ext cx="1189640" cy="270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225065">
                <a:spcBef>
                  <a:spcPct val="50000"/>
                </a:spcBef>
              </a:pPr>
              <a:r>
                <a:rPr lang="ru-RU" altLang="ru-RU" sz="1500" dirty="0">
                  <a:solidFill>
                    <a:srgbClr val="000000"/>
                  </a:solidFill>
                </a:rPr>
                <a:t>4 класс</a:t>
              </a:r>
            </a:p>
          </p:txBody>
        </p:sp>
        <p:sp>
          <p:nvSpPr>
            <p:cNvPr id="7259" name="Text Box 209"/>
            <p:cNvSpPr txBox="1">
              <a:spLocks noChangeArrowheads="1"/>
            </p:cNvSpPr>
            <p:nvPr/>
          </p:nvSpPr>
          <p:spPr bwMode="auto">
            <a:xfrm>
              <a:off x="7486048" y="1829935"/>
              <a:ext cx="1189640" cy="270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225065">
                <a:spcBef>
                  <a:spcPct val="50000"/>
                </a:spcBef>
              </a:pPr>
              <a:r>
                <a:rPr lang="ru-RU" altLang="ru-RU" sz="1500" dirty="0">
                  <a:solidFill>
                    <a:srgbClr val="000000"/>
                  </a:solidFill>
                </a:rPr>
                <a:t>3 класс</a:t>
              </a:r>
            </a:p>
          </p:txBody>
        </p:sp>
        <p:sp>
          <p:nvSpPr>
            <p:cNvPr id="7260" name="Text Box 210"/>
            <p:cNvSpPr txBox="1">
              <a:spLocks noChangeArrowheads="1"/>
            </p:cNvSpPr>
            <p:nvPr/>
          </p:nvSpPr>
          <p:spPr bwMode="auto">
            <a:xfrm>
              <a:off x="7484643" y="2119164"/>
              <a:ext cx="1189641" cy="270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225065">
                <a:spcBef>
                  <a:spcPct val="50000"/>
                </a:spcBef>
              </a:pPr>
              <a:r>
                <a:rPr lang="ru-RU" altLang="ru-RU" sz="1500" dirty="0">
                  <a:solidFill>
                    <a:srgbClr val="000000"/>
                  </a:solidFill>
                </a:rPr>
                <a:t>2 класс</a:t>
              </a:r>
            </a:p>
          </p:txBody>
        </p:sp>
        <p:sp>
          <p:nvSpPr>
            <p:cNvPr id="7261" name="Text Box 211"/>
            <p:cNvSpPr txBox="1">
              <a:spLocks noChangeArrowheads="1"/>
            </p:cNvSpPr>
            <p:nvPr/>
          </p:nvSpPr>
          <p:spPr bwMode="auto">
            <a:xfrm>
              <a:off x="7486048" y="2368595"/>
              <a:ext cx="1189640" cy="270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225065">
                <a:spcBef>
                  <a:spcPct val="50000"/>
                </a:spcBef>
              </a:pPr>
              <a:r>
                <a:rPr lang="ru-RU" altLang="ru-RU" sz="1500" dirty="0">
                  <a:solidFill>
                    <a:srgbClr val="000000"/>
                  </a:solidFill>
                </a:rPr>
                <a:t>1 класс</a:t>
              </a:r>
            </a:p>
          </p:txBody>
        </p:sp>
      </p:grpSp>
      <p:sp>
        <p:nvSpPr>
          <p:cNvPr id="7174" name="AutoShape 3"/>
          <p:cNvSpPr>
            <a:spLocks noChangeAspect="1" noChangeArrowheads="1" noTextEdit="1"/>
          </p:cNvSpPr>
          <p:nvPr/>
        </p:nvSpPr>
        <p:spPr bwMode="auto">
          <a:xfrm>
            <a:off x="0" y="775291"/>
            <a:ext cx="10333038" cy="7433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75" name="Freeform 8"/>
          <p:cNvSpPr>
            <a:spLocks/>
          </p:cNvSpPr>
          <p:nvPr/>
        </p:nvSpPr>
        <p:spPr bwMode="auto">
          <a:xfrm>
            <a:off x="1219872" y="3205678"/>
            <a:ext cx="932844" cy="1333956"/>
          </a:xfrm>
          <a:custGeom>
            <a:avLst/>
            <a:gdLst>
              <a:gd name="T0" fmla="*/ 2147483647 w 598"/>
              <a:gd name="T1" fmla="*/ 2147483647 h 775"/>
              <a:gd name="T2" fmla="*/ 2147483647 w 598"/>
              <a:gd name="T3" fmla="*/ 2147483647 h 775"/>
              <a:gd name="T4" fmla="*/ 2147483647 w 598"/>
              <a:gd name="T5" fmla="*/ 2147483647 h 775"/>
              <a:gd name="T6" fmla="*/ 2147483647 w 598"/>
              <a:gd name="T7" fmla="*/ 2147483647 h 775"/>
              <a:gd name="T8" fmla="*/ 2147483647 w 598"/>
              <a:gd name="T9" fmla="*/ 2147483647 h 775"/>
              <a:gd name="T10" fmla="*/ 2147483647 w 598"/>
              <a:gd name="T11" fmla="*/ 2147483647 h 775"/>
              <a:gd name="T12" fmla="*/ 2147483647 w 598"/>
              <a:gd name="T13" fmla="*/ 2147483647 h 775"/>
              <a:gd name="T14" fmla="*/ 2147483647 w 598"/>
              <a:gd name="T15" fmla="*/ 2147483647 h 775"/>
              <a:gd name="T16" fmla="*/ 2147483647 w 598"/>
              <a:gd name="T17" fmla="*/ 2147483647 h 775"/>
              <a:gd name="T18" fmla="*/ 2147483647 w 598"/>
              <a:gd name="T19" fmla="*/ 2147483647 h 775"/>
              <a:gd name="T20" fmla="*/ 2147483647 w 598"/>
              <a:gd name="T21" fmla="*/ 2147483647 h 775"/>
              <a:gd name="T22" fmla="*/ 2147483647 w 598"/>
              <a:gd name="T23" fmla="*/ 2147483647 h 775"/>
              <a:gd name="T24" fmla="*/ 2147483647 w 598"/>
              <a:gd name="T25" fmla="*/ 2147483647 h 775"/>
              <a:gd name="T26" fmla="*/ 2147483647 w 598"/>
              <a:gd name="T27" fmla="*/ 2147483647 h 775"/>
              <a:gd name="T28" fmla="*/ 2147483647 w 598"/>
              <a:gd name="T29" fmla="*/ 2147483647 h 775"/>
              <a:gd name="T30" fmla="*/ 2147483647 w 598"/>
              <a:gd name="T31" fmla="*/ 2147483647 h 775"/>
              <a:gd name="T32" fmla="*/ 2147483647 w 598"/>
              <a:gd name="T33" fmla="*/ 2147483647 h 775"/>
              <a:gd name="T34" fmla="*/ 2147483647 w 598"/>
              <a:gd name="T35" fmla="*/ 2147483647 h 775"/>
              <a:gd name="T36" fmla="*/ 2147483647 w 598"/>
              <a:gd name="T37" fmla="*/ 2147483647 h 775"/>
              <a:gd name="T38" fmla="*/ 2147483647 w 598"/>
              <a:gd name="T39" fmla="*/ 2147483647 h 775"/>
              <a:gd name="T40" fmla="*/ 2147483647 w 598"/>
              <a:gd name="T41" fmla="*/ 2147483647 h 775"/>
              <a:gd name="T42" fmla="*/ 2147483647 w 598"/>
              <a:gd name="T43" fmla="*/ 2147483647 h 775"/>
              <a:gd name="T44" fmla="*/ 2147483647 w 598"/>
              <a:gd name="T45" fmla="*/ 2147483647 h 775"/>
              <a:gd name="T46" fmla="*/ 2147483647 w 598"/>
              <a:gd name="T47" fmla="*/ 2147483647 h 775"/>
              <a:gd name="T48" fmla="*/ 2147483647 w 598"/>
              <a:gd name="T49" fmla="*/ 2147483647 h 775"/>
              <a:gd name="T50" fmla="*/ 2147483647 w 598"/>
              <a:gd name="T51" fmla="*/ 2147483647 h 775"/>
              <a:gd name="T52" fmla="*/ 2147483647 w 598"/>
              <a:gd name="T53" fmla="*/ 2147483647 h 775"/>
              <a:gd name="T54" fmla="*/ 2147483647 w 598"/>
              <a:gd name="T55" fmla="*/ 2147483647 h 775"/>
              <a:gd name="T56" fmla="*/ 2147483647 w 598"/>
              <a:gd name="T57" fmla="*/ 2147483647 h 775"/>
              <a:gd name="T58" fmla="*/ 2147483647 w 598"/>
              <a:gd name="T59" fmla="*/ 2147483647 h 775"/>
              <a:gd name="T60" fmla="*/ 2147483647 w 598"/>
              <a:gd name="T61" fmla="*/ 2147483647 h 775"/>
              <a:gd name="T62" fmla="*/ 2147483647 w 598"/>
              <a:gd name="T63" fmla="*/ 2147483647 h 775"/>
              <a:gd name="T64" fmla="*/ 2147483647 w 598"/>
              <a:gd name="T65" fmla="*/ 2147483647 h 775"/>
              <a:gd name="T66" fmla="*/ 2147483647 w 598"/>
              <a:gd name="T67" fmla="*/ 2147483647 h 775"/>
              <a:gd name="T68" fmla="*/ 2147483647 w 598"/>
              <a:gd name="T69" fmla="*/ 2147483647 h 775"/>
              <a:gd name="T70" fmla="*/ 2147483647 w 598"/>
              <a:gd name="T71" fmla="*/ 2147483647 h 775"/>
              <a:gd name="T72" fmla="*/ 2147483647 w 598"/>
              <a:gd name="T73" fmla="*/ 2147483647 h 775"/>
              <a:gd name="T74" fmla="*/ 2147483647 w 598"/>
              <a:gd name="T75" fmla="*/ 2147483647 h 775"/>
              <a:gd name="T76" fmla="*/ 2147483647 w 598"/>
              <a:gd name="T77" fmla="*/ 2147483647 h 775"/>
              <a:gd name="T78" fmla="*/ 2147483647 w 598"/>
              <a:gd name="T79" fmla="*/ 2147483647 h 775"/>
              <a:gd name="T80" fmla="*/ 2147483647 w 598"/>
              <a:gd name="T81" fmla="*/ 2147483647 h 775"/>
              <a:gd name="T82" fmla="*/ 2147483647 w 598"/>
              <a:gd name="T83" fmla="*/ 2147483647 h 775"/>
              <a:gd name="T84" fmla="*/ 2147483647 w 598"/>
              <a:gd name="T85" fmla="*/ 2147483647 h 775"/>
              <a:gd name="T86" fmla="*/ 2147483647 w 598"/>
              <a:gd name="T87" fmla="*/ 2147483647 h 775"/>
              <a:gd name="T88" fmla="*/ 2147483647 w 598"/>
              <a:gd name="T89" fmla="*/ 2147483647 h 775"/>
              <a:gd name="T90" fmla="*/ 2147483647 w 598"/>
              <a:gd name="T91" fmla="*/ 2147483647 h 775"/>
              <a:gd name="T92" fmla="*/ 2147483647 w 598"/>
              <a:gd name="T93" fmla="*/ 2147483647 h 775"/>
              <a:gd name="T94" fmla="*/ 2147483647 w 598"/>
              <a:gd name="T95" fmla="*/ 2147483647 h 775"/>
              <a:gd name="T96" fmla="*/ 2147483647 w 598"/>
              <a:gd name="T97" fmla="*/ 2147483647 h 775"/>
              <a:gd name="T98" fmla="*/ 2147483647 w 598"/>
              <a:gd name="T99" fmla="*/ 2147483647 h 775"/>
              <a:gd name="T100" fmla="*/ 2147483647 w 598"/>
              <a:gd name="T101" fmla="*/ 2147483647 h 775"/>
              <a:gd name="T102" fmla="*/ 2147483647 w 598"/>
              <a:gd name="T103" fmla="*/ 2147483647 h 775"/>
              <a:gd name="T104" fmla="*/ 2147483647 w 598"/>
              <a:gd name="T105" fmla="*/ 2147483647 h 775"/>
              <a:gd name="T106" fmla="*/ 2147483647 w 598"/>
              <a:gd name="T107" fmla="*/ 2147483647 h 775"/>
              <a:gd name="T108" fmla="*/ 2147483647 w 598"/>
              <a:gd name="T109" fmla="*/ 2147483647 h 775"/>
              <a:gd name="T110" fmla="*/ 2147483647 w 598"/>
              <a:gd name="T111" fmla="*/ 2147483647 h 775"/>
              <a:gd name="T112" fmla="*/ 2147483647 w 598"/>
              <a:gd name="T113" fmla="*/ 2147483647 h 775"/>
              <a:gd name="T114" fmla="*/ 2147483647 w 598"/>
              <a:gd name="T115" fmla="*/ 2147483647 h 775"/>
              <a:gd name="T116" fmla="*/ 2147483647 w 598"/>
              <a:gd name="T117" fmla="*/ 2147483647 h 775"/>
              <a:gd name="T118" fmla="*/ 2147483647 w 598"/>
              <a:gd name="T119" fmla="*/ 2147483647 h 775"/>
              <a:gd name="T120" fmla="*/ 2147483647 w 598"/>
              <a:gd name="T121" fmla="*/ 2147483647 h 7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98"/>
              <a:gd name="T184" fmla="*/ 0 h 775"/>
              <a:gd name="T185" fmla="*/ 598 w 598"/>
              <a:gd name="T186" fmla="*/ 775 h 77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98" h="775">
                <a:moveTo>
                  <a:pt x="253" y="0"/>
                </a:moveTo>
                <a:lnTo>
                  <a:pt x="263" y="0"/>
                </a:lnTo>
                <a:lnTo>
                  <a:pt x="294" y="12"/>
                </a:lnTo>
                <a:lnTo>
                  <a:pt x="294" y="18"/>
                </a:lnTo>
                <a:lnTo>
                  <a:pt x="289" y="35"/>
                </a:lnTo>
                <a:lnTo>
                  <a:pt x="294" y="35"/>
                </a:lnTo>
                <a:lnTo>
                  <a:pt x="304" y="46"/>
                </a:lnTo>
                <a:lnTo>
                  <a:pt x="309" y="52"/>
                </a:lnTo>
                <a:lnTo>
                  <a:pt x="330" y="63"/>
                </a:lnTo>
                <a:lnTo>
                  <a:pt x="345" y="35"/>
                </a:lnTo>
                <a:lnTo>
                  <a:pt x="356" y="35"/>
                </a:lnTo>
                <a:lnTo>
                  <a:pt x="361" y="40"/>
                </a:lnTo>
                <a:lnTo>
                  <a:pt x="366" y="40"/>
                </a:lnTo>
                <a:lnTo>
                  <a:pt x="433" y="46"/>
                </a:lnTo>
                <a:lnTo>
                  <a:pt x="433" y="69"/>
                </a:lnTo>
                <a:lnTo>
                  <a:pt x="454" y="69"/>
                </a:lnTo>
                <a:lnTo>
                  <a:pt x="459" y="69"/>
                </a:lnTo>
                <a:lnTo>
                  <a:pt x="464" y="69"/>
                </a:lnTo>
                <a:lnTo>
                  <a:pt x="469" y="75"/>
                </a:lnTo>
                <a:lnTo>
                  <a:pt x="469" y="80"/>
                </a:lnTo>
                <a:lnTo>
                  <a:pt x="474" y="86"/>
                </a:lnTo>
                <a:lnTo>
                  <a:pt x="495" y="86"/>
                </a:lnTo>
                <a:lnTo>
                  <a:pt x="495" y="80"/>
                </a:lnTo>
                <a:lnTo>
                  <a:pt x="495" y="75"/>
                </a:lnTo>
                <a:lnTo>
                  <a:pt x="500" y="75"/>
                </a:lnTo>
                <a:lnTo>
                  <a:pt x="505" y="80"/>
                </a:lnTo>
                <a:lnTo>
                  <a:pt x="510" y="80"/>
                </a:lnTo>
                <a:lnTo>
                  <a:pt x="516" y="80"/>
                </a:lnTo>
                <a:lnTo>
                  <a:pt x="521" y="80"/>
                </a:lnTo>
                <a:lnTo>
                  <a:pt x="526" y="80"/>
                </a:lnTo>
                <a:lnTo>
                  <a:pt x="531" y="103"/>
                </a:lnTo>
                <a:lnTo>
                  <a:pt x="562" y="109"/>
                </a:lnTo>
                <a:lnTo>
                  <a:pt x="562" y="114"/>
                </a:lnTo>
                <a:lnTo>
                  <a:pt x="567" y="114"/>
                </a:lnTo>
                <a:lnTo>
                  <a:pt x="557" y="171"/>
                </a:lnTo>
                <a:lnTo>
                  <a:pt x="552" y="183"/>
                </a:lnTo>
                <a:lnTo>
                  <a:pt x="557" y="188"/>
                </a:lnTo>
                <a:lnTo>
                  <a:pt x="562" y="188"/>
                </a:lnTo>
                <a:lnTo>
                  <a:pt x="572" y="188"/>
                </a:lnTo>
                <a:lnTo>
                  <a:pt x="577" y="188"/>
                </a:lnTo>
                <a:lnTo>
                  <a:pt x="577" y="200"/>
                </a:lnTo>
                <a:lnTo>
                  <a:pt x="567" y="200"/>
                </a:lnTo>
                <a:lnTo>
                  <a:pt x="567" y="206"/>
                </a:lnTo>
                <a:lnTo>
                  <a:pt x="567" y="211"/>
                </a:lnTo>
                <a:lnTo>
                  <a:pt x="567" y="228"/>
                </a:lnTo>
                <a:lnTo>
                  <a:pt x="567" y="245"/>
                </a:lnTo>
                <a:lnTo>
                  <a:pt x="562" y="274"/>
                </a:lnTo>
                <a:lnTo>
                  <a:pt x="557" y="302"/>
                </a:lnTo>
                <a:lnTo>
                  <a:pt x="531" y="297"/>
                </a:lnTo>
                <a:lnTo>
                  <a:pt x="526" y="297"/>
                </a:lnTo>
                <a:lnTo>
                  <a:pt x="516" y="308"/>
                </a:lnTo>
                <a:lnTo>
                  <a:pt x="516" y="399"/>
                </a:lnTo>
                <a:lnTo>
                  <a:pt x="516" y="405"/>
                </a:lnTo>
                <a:lnTo>
                  <a:pt x="510" y="405"/>
                </a:lnTo>
                <a:lnTo>
                  <a:pt x="510" y="411"/>
                </a:lnTo>
                <a:lnTo>
                  <a:pt x="505" y="411"/>
                </a:lnTo>
                <a:lnTo>
                  <a:pt x="500" y="411"/>
                </a:lnTo>
                <a:lnTo>
                  <a:pt x="500" y="416"/>
                </a:lnTo>
                <a:lnTo>
                  <a:pt x="495" y="416"/>
                </a:lnTo>
                <a:lnTo>
                  <a:pt x="495" y="422"/>
                </a:lnTo>
                <a:lnTo>
                  <a:pt x="490" y="422"/>
                </a:lnTo>
                <a:lnTo>
                  <a:pt x="490" y="428"/>
                </a:lnTo>
                <a:lnTo>
                  <a:pt x="516" y="473"/>
                </a:lnTo>
                <a:lnTo>
                  <a:pt x="536" y="462"/>
                </a:lnTo>
                <a:lnTo>
                  <a:pt x="552" y="485"/>
                </a:lnTo>
                <a:lnTo>
                  <a:pt x="547" y="502"/>
                </a:lnTo>
                <a:lnTo>
                  <a:pt x="557" y="502"/>
                </a:lnTo>
                <a:lnTo>
                  <a:pt x="557" y="513"/>
                </a:lnTo>
                <a:lnTo>
                  <a:pt x="552" y="519"/>
                </a:lnTo>
                <a:lnTo>
                  <a:pt x="557" y="525"/>
                </a:lnTo>
                <a:lnTo>
                  <a:pt x="562" y="525"/>
                </a:lnTo>
                <a:lnTo>
                  <a:pt x="562" y="530"/>
                </a:lnTo>
                <a:lnTo>
                  <a:pt x="562" y="536"/>
                </a:lnTo>
                <a:lnTo>
                  <a:pt x="567" y="536"/>
                </a:lnTo>
                <a:lnTo>
                  <a:pt x="572" y="542"/>
                </a:lnTo>
                <a:lnTo>
                  <a:pt x="562" y="559"/>
                </a:lnTo>
                <a:lnTo>
                  <a:pt x="562" y="564"/>
                </a:lnTo>
                <a:lnTo>
                  <a:pt x="562" y="570"/>
                </a:lnTo>
                <a:lnTo>
                  <a:pt x="572" y="559"/>
                </a:lnTo>
                <a:lnTo>
                  <a:pt x="583" y="559"/>
                </a:lnTo>
                <a:lnTo>
                  <a:pt x="583" y="564"/>
                </a:lnTo>
                <a:lnTo>
                  <a:pt x="583" y="570"/>
                </a:lnTo>
                <a:lnTo>
                  <a:pt x="577" y="570"/>
                </a:lnTo>
                <a:lnTo>
                  <a:pt x="577" y="576"/>
                </a:lnTo>
                <a:lnTo>
                  <a:pt x="583" y="576"/>
                </a:lnTo>
                <a:lnTo>
                  <a:pt x="593" y="576"/>
                </a:lnTo>
                <a:lnTo>
                  <a:pt x="598" y="581"/>
                </a:lnTo>
                <a:lnTo>
                  <a:pt x="588" y="587"/>
                </a:lnTo>
                <a:lnTo>
                  <a:pt x="577" y="587"/>
                </a:lnTo>
                <a:lnTo>
                  <a:pt x="577" y="593"/>
                </a:lnTo>
                <a:lnTo>
                  <a:pt x="577" y="604"/>
                </a:lnTo>
                <a:lnTo>
                  <a:pt x="583" y="604"/>
                </a:lnTo>
                <a:lnTo>
                  <a:pt x="593" y="599"/>
                </a:lnTo>
                <a:lnTo>
                  <a:pt x="593" y="604"/>
                </a:lnTo>
                <a:lnTo>
                  <a:pt x="593" y="610"/>
                </a:lnTo>
                <a:lnTo>
                  <a:pt x="593" y="616"/>
                </a:lnTo>
                <a:lnTo>
                  <a:pt x="588" y="616"/>
                </a:lnTo>
                <a:lnTo>
                  <a:pt x="588" y="621"/>
                </a:lnTo>
                <a:lnTo>
                  <a:pt x="588" y="627"/>
                </a:lnTo>
                <a:lnTo>
                  <a:pt x="583" y="627"/>
                </a:lnTo>
                <a:lnTo>
                  <a:pt x="577" y="633"/>
                </a:lnTo>
                <a:lnTo>
                  <a:pt x="577" y="638"/>
                </a:lnTo>
                <a:lnTo>
                  <a:pt x="557" y="638"/>
                </a:lnTo>
                <a:lnTo>
                  <a:pt x="531" y="644"/>
                </a:lnTo>
                <a:lnTo>
                  <a:pt x="531" y="638"/>
                </a:lnTo>
                <a:lnTo>
                  <a:pt x="531" y="633"/>
                </a:lnTo>
                <a:lnTo>
                  <a:pt x="531" y="627"/>
                </a:lnTo>
                <a:lnTo>
                  <a:pt x="531" y="621"/>
                </a:lnTo>
                <a:lnTo>
                  <a:pt x="526" y="621"/>
                </a:lnTo>
                <a:lnTo>
                  <a:pt x="505" y="621"/>
                </a:lnTo>
                <a:lnTo>
                  <a:pt x="500" y="627"/>
                </a:lnTo>
                <a:lnTo>
                  <a:pt x="485" y="638"/>
                </a:lnTo>
                <a:lnTo>
                  <a:pt x="480" y="621"/>
                </a:lnTo>
                <a:lnTo>
                  <a:pt x="474" y="621"/>
                </a:lnTo>
                <a:lnTo>
                  <a:pt x="469" y="621"/>
                </a:lnTo>
                <a:lnTo>
                  <a:pt x="464" y="627"/>
                </a:lnTo>
                <a:lnTo>
                  <a:pt x="469" y="638"/>
                </a:lnTo>
                <a:lnTo>
                  <a:pt x="474" y="644"/>
                </a:lnTo>
                <a:lnTo>
                  <a:pt x="469" y="667"/>
                </a:lnTo>
                <a:lnTo>
                  <a:pt x="469" y="673"/>
                </a:lnTo>
                <a:lnTo>
                  <a:pt x="459" y="678"/>
                </a:lnTo>
                <a:lnTo>
                  <a:pt x="454" y="678"/>
                </a:lnTo>
                <a:lnTo>
                  <a:pt x="449" y="684"/>
                </a:lnTo>
                <a:lnTo>
                  <a:pt x="443" y="684"/>
                </a:lnTo>
                <a:lnTo>
                  <a:pt x="438" y="684"/>
                </a:lnTo>
                <a:lnTo>
                  <a:pt x="438" y="678"/>
                </a:lnTo>
                <a:lnTo>
                  <a:pt x="433" y="678"/>
                </a:lnTo>
                <a:lnTo>
                  <a:pt x="433" y="673"/>
                </a:lnTo>
                <a:lnTo>
                  <a:pt x="433" y="667"/>
                </a:lnTo>
                <a:lnTo>
                  <a:pt x="433" y="661"/>
                </a:lnTo>
                <a:lnTo>
                  <a:pt x="433" y="656"/>
                </a:lnTo>
                <a:lnTo>
                  <a:pt x="433" y="650"/>
                </a:lnTo>
                <a:lnTo>
                  <a:pt x="428" y="650"/>
                </a:lnTo>
                <a:lnTo>
                  <a:pt x="423" y="650"/>
                </a:lnTo>
                <a:lnTo>
                  <a:pt x="423" y="644"/>
                </a:lnTo>
                <a:lnTo>
                  <a:pt x="418" y="644"/>
                </a:lnTo>
                <a:lnTo>
                  <a:pt x="418" y="650"/>
                </a:lnTo>
                <a:lnTo>
                  <a:pt x="412" y="650"/>
                </a:lnTo>
                <a:lnTo>
                  <a:pt x="412" y="644"/>
                </a:lnTo>
                <a:lnTo>
                  <a:pt x="412" y="638"/>
                </a:lnTo>
                <a:lnTo>
                  <a:pt x="412" y="633"/>
                </a:lnTo>
                <a:lnTo>
                  <a:pt x="407" y="633"/>
                </a:lnTo>
                <a:lnTo>
                  <a:pt x="407" y="627"/>
                </a:lnTo>
                <a:lnTo>
                  <a:pt x="402" y="627"/>
                </a:lnTo>
                <a:lnTo>
                  <a:pt x="397" y="627"/>
                </a:lnTo>
                <a:lnTo>
                  <a:pt x="402" y="621"/>
                </a:lnTo>
                <a:lnTo>
                  <a:pt x="397" y="621"/>
                </a:lnTo>
                <a:lnTo>
                  <a:pt x="397" y="627"/>
                </a:lnTo>
                <a:lnTo>
                  <a:pt x="392" y="627"/>
                </a:lnTo>
                <a:lnTo>
                  <a:pt x="387" y="627"/>
                </a:lnTo>
                <a:lnTo>
                  <a:pt x="387" y="621"/>
                </a:lnTo>
                <a:lnTo>
                  <a:pt x="387" y="627"/>
                </a:lnTo>
                <a:lnTo>
                  <a:pt x="387" y="633"/>
                </a:lnTo>
                <a:lnTo>
                  <a:pt x="382" y="627"/>
                </a:lnTo>
                <a:lnTo>
                  <a:pt x="376" y="633"/>
                </a:lnTo>
                <a:lnTo>
                  <a:pt x="382" y="633"/>
                </a:lnTo>
                <a:lnTo>
                  <a:pt x="382" y="638"/>
                </a:lnTo>
                <a:lnTo>
                  <a:pt x="376" y="638"/>
                </a:lnTo>
                <a:lnTo>
                  <a:pt x="361" y="735"/>
                </a:lnTo>
                <a:lnTo>
                  <a:pt x="345" y="752"/>
                </a:lnTo>
                <a:lnTo>
                  <a:pt x="335" y="764"/>
                </a:lnTo>
                <a:lnTo>
                  <a:pt x="330" y="769"/>
                </a:lnTo>
                <a:lnTo>
                  <a:pt x="320" y="775"/>
                </a:lnTo>
                <a:lnTo>
                  <a:pt x="309" y="775"/>
                </a:lnTo>
                <a:lnTo>
                  <a:pt x="309" y="769"/>
                </a:lnTo>
                <a:lnTo>
                  <a:pt x="278" y="764"/>
                </a:lnTo>
                <a:lnTo>
                  <a:pt x="294" y="707"/>
                </a:lnTo>
                <a:lnTo>
                  <a:pt x="284" y="701"/>
                </a:lnTo>
                <a:lnTo>
                  <a:pt x="289" y="684"/>
                </a:lnTo>
                <a:lnTo>
                  <a:pt x="294" y="678"/>
                </a:lnTo>
                <a:lnTo>
                  <a:pt x="294" y="656"/>
                </a:lnTo>
                <a:lnTo>
                  <a:pt x="299" y="650"/>
                </a:lnTo>
                <a:lnTo>
                  <a:pt x="299" y="638"/>
                </a:lnTo>
                <a:lnTo>
                  <a:pt x="294" y="644"/>
                </a:lnTo>
                <a:lnTo>
                  <a:pt x="253" y="638"/>
                </a:lnTo>
                <a:lnTo>
                  <a:pt x="242" y="638"/>
                </a:lnTo>
                <a:lnTo>
                  <a:pt x="242" y="644"/>
                </a:lnTo>
                <a:lnTo>
                  <a:pt x="242" y="650"/>
                </a:lnTo>
                <a:lnTo>
                  <a:pt x="217" y="644"/>
                </a:lnTo>
                <a:lnTo>
                  <a:pt x="217" y="638"/>
                </a:lnTo>
                <a:lnTo>
                  <a:pt x="217" y="633"/>
                </a:lnTo>
                <a:lnTo>
                  <a:pt x="165" y="616"/>
                </a:lnTo>
                <a:lnTo>
                  <a:pt x="155" y="678"/>
                </a:lnTo>
                <a:lnTo>
                  <a:pt x="134" y="684"/>
                </a:lnTo>
                <a:lnTo>
                  <a:pt x="129" y="678"/>
                </a:lnTo>
                <a:lnTo>
                  <a:pt x="124" y="678"/>
                </a:lnTo>
                <a:lnTo>
                  <a:pt x="119" y="678"/>
                </a:lnTo>
                <a:lnTo>
                  <a:pt x="113" y="678"/>
                </a:lnTo>
                <a:lnTo>
                  <a:pt x="103" y="678"/>
                </a:lnTo>
                <a:lnTo>
                  <a:pt x="88" y="678"/>
                </a:lnTo>
                <a:lnTo>
                  <a:pt x="77" y="684"/>
                </a:lnTo>
                <a:lnTo>
                  <a:pt x="72" y="690"/>
                </a:lnTo>
                <a:lnTo>
                  <a:pt x="98" y="707"/>
                </a:lnTo>
                <a:lnTo>
                  <a:pt x="88" y="713"/>
                </a:lnTo>
                <a:lnTo>
                  <a:pt x="83" y="713"/>
                </a:lnTo>
                <a:lnTo>
                  <a:pt x="52" y="701"/>
                </a:lnTo>
                <a:lnTo>
                  <a:pt x="36" y="707"/>
                </a:lnTo>
                <a:lnTo>
                  <a:pt x="31" y="701"/>
                </a:lnTo>
                <a:lnTo>
                  <a:pt x="26" y="701"/>
                </a:lnTo>
                <a:lnTo>
                  <a:pt x="31" y="673"/>
                </a:lnTo>
                <a:lnTo>
                  <a:pt x="0" y="667"/>
                </a:lnTo>
                <a:lnTo>
                  <a:pt x="5" y="650"/>
                </a:lnTo>
                <a:lnTo>
                  <a:pt x="5" y="644"/>
                </a:lnTo>
                <a:lnTo>
                  <a:pt x="21" y="576"/>
                </a:lnTo>
                <a:lnTo>
                  <a:pt x="36" y="502"/>
                </a:lnTo>
                <a:lnTo>
                  <a:pt x="26" y="502"/>
                </a:lnTo>
                <a:lnTo>
                  <a:pt x="10" y="496"/>
                </a:lnTo>
                <a:lnTo>
                  <a:pt x="5" y="428"/>
                </a:lnTo>
                <a:lnTo>
                  <a:pt x="72" y="439"/>
                </a:lnTo>
                <a:lnTo>
                  <a:pt x="72" y="433"/>
                </a:lnTo>
                <a:lnTo>
                  <a:pt x="72" y="416"/>
                </a:lnTo>
                <a:lnTo>
                  <a:pt x="77" y="399"/>
                </a:lnTo>
                <a:lnTo>
                  <a:pt x="77" y="394"/>
                </a:lnTo>
                <a:lnTo>
                  <a:pt x="83" y="388"/>
                </a:lnTo>
                <a:lnTo>
                  <a:pt x="83" y="376"/>
                </a:lnTo>
                <a:lnTo>
                  <a:pt x="93" y="376"/>
                </a:lnTo>
                <a:lnTo>
                  <a:pt x="98" y="365"/>
                </a:lnTo>
                <a:lnTo>
                  <a:pt x="108" y="359"/>
                </a:lnTo>
                <a:lnTo>
                  <a:pt x="108" y="354"/>
                </a:lnTo>
                <a:lnTo>
                  <a:pt x="113" y="337"/>
                </a:lnTo>
                <a:lnTo>
                  <a:pt x="150" y="337"/>
                </a:lnTo>
                <a:lnTo>
                  <a:pt x="186" y="342"/>
                </a:lnTo>
                <a:lnTo>
                  <a:pt x="186" y="331"/>
                </a:lnTo>
                <a:lnTo>
                  <a:pt x="186" y="285"/>
                </a:lnTo>
                <a:lnTo>
                  <a:pt x="181" y="285"/>
                </a:lnTo>
                <a:lnTo>
                  <a:pt x="181" y="228"/>
                </a:lnTo>
                <a:lnTo>
                  <a:pt x="181" y="223"/>
                </a:lnTo>
                <a:lnTo>
                  <a:pt x="242" y="223"/>
                </a:lnTo>
                <a:lnTo>
                  <a:pt x="248" y="200"/>
                </a:lnTo>
                <a:lnTo>
                  <a:pt x="242" y="188"/>
                </a:lnTo>
                <a:lnTo>
                  <a:pt x="196" y="188"/>
                </a:lnTo>
                <a:lnTo>
                  <a:pt x="191" y="188"/>
                </a:lnTo>
                <a:lnTo>
                  <a:pt x="191" y="166"/>
                </a:lnTo>
                <a:lnTo>
                  <a:pt x="191" y="160"/>
                </a:lnTo>
                <a:lnTo>
                  <a:pt x="206" y="149"/>
                </a:lnTo>
                <a:lnTo>
                  <a:pt x="211" y="149"/>
                </a:lnTo>
                <a:lnTo>
                  <a:pt x="217" y="154"/>
                </a:lnTo>
                <a:lnTo>
                  <a:pt x="227" y="149"/>
                </a:lnTo>
                <a:lnTo>
                  <a:pt x="227" y="114"/>
                </a:lnTo>
                <a:lnTo>
                  <a:pt x="222" y="86"/>
                </a:lnTo>
                <a:lnTo>
                  <a:pt x="248" y="80"/>
                </a:lnTo>
                <a:lnTo>
                  <a:pt x="242" y="40"/>
                </a:lnTo>
                <a:lnTo>
                  <a:pt x="237" y="40"/>
                </a:lnTo>
                <a:lnTo>
                  <a:pt x="232" y="40"/>
                </a:lnTo>
                <a:lnTo>
                  <a:pt x="232" y="18"/>
                </a:lnTo>
                <a:lnTo>
                  <a:pt x="248" y="23"/>
                </a:lnTo>
                <a:lnTo>
                  <a:pt x="253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76" name="Text Box 211"/>
          <p:cNvSpPr txBox="1">
            <a:spLocks noChangeArrowheads="1"/>
          </p:cNvSpPr>
          <p:nvPr/>
        </p:nvSpPr>
        <p:spPr bwMode="auto">
          <a:xfrm>
            <a:off x="8754381" y="2455691"/>
            <a:ext cx="1481786" cy="58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632" tIns="52306" rIns="104632" bIns="52306">
            <a:spAutoFit/>
          </a:bodyPr>
          <a:lstStyle/>
          <a:p>
            <a:pPr defTabSz="1225065">
              <a:spcBef>
                <a:spcPct val="50000"/>
              </a:spcBef>
            </a:pPr>
            <a:r>
              <a:rPr lang="ru-RU" altLang="ru-RU" sz="1500" dirty="0">
                <a:solidFill>
                  <a:srgbClr val="000000"/>
                </a:solidFill>
              </a:rPr>
              <a:t>Метеостанция отсутствует</a:t>
            </a:r>
          </a:p>
        </p:txBody>
      </p:sp>
      <p:sp>
        <p:nvSpPr>
          <p:cNvPr id="7177" name="Rectangle 201"/>
          <p:cNvSpPr>
            <a:spLocks noChangeArrowheads="1"/>
          </p:cNvSpPr>
          <p:nvPr/>
        </p:nvSpPr>
        <p:spPr bwMode="auto">
          <a:xfrm>
            <a:off x="8440442" y="2581105"/>
            <a:ext cx="285235" cy="195722"/>
          </a:xfrm>
          <a:prstGeom prst="rect">
            <a:avLst/>
          </a:prstGeom>
          <a:solidFill>
            <a:srgbClr val="00B0F0">
              <a:alpha val="3686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5262" tIns="52620" rIns="105262" bIns="52620" anchor="ctr"/>
          <a:lstStyle/>
          <a:p>
            <a:pPr defTabSz="1225065"/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178" name="Freeform 6"/>
          <p:cNvSpPr>
            <a:spLocks/>
          </p:cNvSpPr>
          <p:nvPr/>
        </p:nvSpPr>
        <p:spPr bwMode="auto">
          <a:xfrm>
            <a:off x="624288" y="4999487"/>
            <a:ext cx="1167849" cy="1352959"/>
          </a:xfrm>
          <a:custGeom>
            <a:avLst/>
            <a:gdLst>
              <a:gd name="T0" fmla="*/ 2147483647 w 747"/>
              <a:gd name="T1" fmla="*/ 2147483647 h 786"/>
              <a:gd name="T2" fmla="*/ 2147483647 w 747"/>
              <a:gd name="T3" fmla="*/ 2147483647 h 786"/>
              <a:gd name="T4" fmla="*/ 2147483647 w 747"/>
              <a:gd name="T5" fmla="*/ 2147483647 h 786"/>
              <a:gd name="T6" fmla="*/ 2147483647 w 747"/>
              <a:gd name="T7" fmla="*/ 2147483647 h 786"/>
              <a:gd name="T8" fmla="*/ 2147483647 w 747"/>
              <a:gd name="T9" fmla="*/ 2147483647 h 786"/>
              <a:gd name="T10" fmla="*/ 2147483647 w 747"/>
              <a:gd name="T11" fmla="*/ 2147483647 h 786"/>
              <a:gd name="T12" fmla="*/ 2147483647 w 747"/>
              <a:gd name="T13" fmla="*/ 2147483647 h 786"/>
              <a:gd name="T14" fmla="*/ 2147483647 w 747"/>
              <a:gd name="T15" fmla="*/ 2147483647 h 786"/>
              <a:gd name="T16" fmla="*/ 2147483647 w 747"/>
              <a:gd name="T17" fmla="*/ 2147483647 h 786"/>
              <a:gd name="T18" fmla="*/ 2147483647 w 747"/>
              <a:gd name="T19" fmla="*/ 2147483647 h 786"/>
              <a:gd name="T20" fmla="*/ 2147483647 w 747"/>
              <a:gd name="T21" fmla="*/ 2147483647 h 786"/>
              <a:gd name="T22" fmla="*/ 2147483647 w 747"/>
              <a:gd name="T23" fmla="*/ 2147483647 h 786"/>
              <a:gd name="T24" fmla="*/ 2147483647 w 747"/>
              <a:gd name="T25" fmla="*/ 2147483647 h 786"/>
              <a:gd name="T26" fmla="*/ 2147483647 w 747"/>
              <a:gd name="T27" fmla="*/ 2147483647 h 786"/>
              <a:gd name="T28" fmla="*/ 2147483647 w 747"/>
              <a:gd name="T29" fmla="*/ 2147483647 h 786"/>
              <a:gd name="T30" fmla="*/ 2147483647 w 747"/>
              <a:gd name="T31" fmla="*/ 2147483647 h 786"/>
              <a:gd name="T32" fmla="*/ 2147483647 w 747"/>
              <a:gd name="T33" fmla="*/ 2147483647 h 786"/>
              <a:gd name="T34" fmla="*/ 2147483647 w 747"/>
              <a:gd name="T35" fmla="*/ 2147483647 h 786"/>
              <a:gd name="T36" fmla="*/ 2147483647 w 747"/>
              <a:gd name="T37" fmla="*/ 2147483647 h 786"/>
              <a:gd name="T38" fmla="*/ 2147483647 w 747"/>
              <a:gd name="T39" fmla="*/ 2147483647 h 786"/>
              <a:gd name="T40" fmla="*/ 2147483647 w 747"/>
              <a:gd name="T41" fmla="*/ 2147483647 h 786"/>
              <a:gd name="T42" fmla="*/ 2147483647 w 747"/>
              <a:gd name="T43" fmla="*/ 2147483647 h 786"/>
              <a:gd name="T44" fmla="*/ 2147483647 w 747"/>
              <a:gd name="T45" fmla="*/ 2147483647 h 786"/>
              <a:gd name="T46" fmla="*/ 2147483647 w 747"/>
              <a:gd name="T47" fmla="*/ 2147483647 h 786"/>
              <a:gd name="T48" fmla="*/ 2147483647 w 747"/>
              <a:gd name="T49" fmla="*/ 2147483647 h 786"/>
              <a:gd name="T50" fmla="*/ 2147483647 w 747"/>
              <a:gd name="T51" fmla="*/ 2147483647 h 786"/>
              <a:gd name="T52" fmla="*/ 2147483647 w 747"/>
              <a:gd name="T53" fmla="*/ 2147483647 h 786"/>
              <a:gd name="T54" fmla="*/ 2147483647 w 747"/>
              <a:gd name="T55" fmla="*/ 2147483647 h 786"/>
              <a:gd name="T56" fmla="*/ 2147483647 w 747"/>
              <a:gd name="T57" fmla="*/ 2147483647 h 786"/>
              <a:gd name="T58" fmla="*/ 2147483647 w 747"/>
              <a:gd name="T59" fmla="*/ 2147483647 h 786"/>
              <a:gd name="T60" fmla="*/ 2147483647 w 747"/>
              <a:gd name="T61" fmla="*/ 2147483647 h 786"/>
              <a:gd name="T62" fmla="*/ 2147483647 w 747"/>
              <a:gd name="T63" fmla="*/ 2147483647 h 786"/>
              <a:gd name="T64" fmla="*/ 2147483647 w 747"/>
              <a:gd name="T65" fmla="*/ 2147483647 h 786"/>
              <a:gd name="T66" fmla="*/ 2147483647 w 747"/>
              <a:gd name="T67" fmla="*/ 2147483647 h 786"/>
              <a:gd name="T68" fmla="*/ 2147483647 w 747"/>
              <a:gd name="T69" fmla="*/ 2147483647 h 786"/>
              <a:gd name="T70" fmla="*/ 2147483647 w 747"/>
              <a:gd name="T71" fmla="*/ 2147483647 h 786"/>
              <a:gd name="T72" fmla="*/ 2147483647 w 747"/>
              <a:gd name="T73" fmla="*/ 2147483647 h 786"/>
              <a:gd name="T74" fmla="*/ 2147483647 w 747"/>
              <a:gd name="T75" fmla="*/ 2147483647 h 786"/>
              <a:gd name="T76" fmla="*/ 2147483647 w 747"/>
              <a:gd name="T77" fmla="*/ 2147483647 h 786"/>
              <a:gd name="T78" fmla="*/ 2147483647 w 747"/>
              <a:gd name="T79" fmla="*/ 2147483647 h 786"/>
              <a:gd name="T80" fmla="*/ 2147483647 w 747"/>
              <a:gd name="T81" fmla="*/ 2147483647 h 786"/>
              <a:gd name="T82" fmla="*/ 2147483647 w 747"/>
              <a:gd name="T83" fmla="*/ 2147483647 h 786"/>
              <a:gd name="T84" fmla="*/ 2147483647 w 747"/>
              <a:gd name="T85" fmla="*/ 2147483647 h 786"/>
              <a:gd name="T86" fmla="*/ 2147483647 w 747"/>
              <a:gd name="T87" fmla="*/ 2147483647 h 786"/>
              <a:gd name="T88" fmla="*/ 2147483647 w 747"/>
              <a:gd name="T89" fmla="*/ 2147483647 h 786"/>
              <a:gd name="T90" fmla="*/ 2147483647 w 747"/>
              <a:gd name="T91" fmla="*/ 2147483647 h 786"/>
              <a:gd name="T92" fmla="*/ 2147483647 w 747"/>
              <a:gd name="T93" fmla="*/ 2147483647 h 786"/>
              <a:gd name="T94" fmla="*/ 2147483647 w 747"/>
              <a:gd name="T95" fmla="*/ 2147483647 h 786"/>
              <a:gd name="T96" fmla="*/ 2147483647 w 747"/>
              <a:gd name="T97" fmla="*/ 2147483647 h 786"/>
              <a:gd name="T98" fmla="*/ 2147483647 w 747"/>
              <a:gd name="T99" fmla="*/ 2147483647 h 7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47"/>
              <a:gd name="T151" fmla="*/ 0 h 786"/>
              <a:gd name="T152" fmla="*/ 747 w 747"/>
              <a:gd name="T153" fmla="*/ 786 h 7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47" h="786">
                <a:moveTo>
                  <a:pt x="242" y="40"/>
                </a:moveTo>
                <a:lnTo>
                  <a:pt x="247" y="40"/>
                </a:lnTo>
                <a:lnTo>
                  <a:pt x="288" y="40"/>
                </a:lnTo>
                <a:lnTo>
                  <a:pt x="288" y="28"/>
                </a:lnTo>
                <a:lnTo>
                  <a:pt x="288" y="17"/>
                </a:lnTo>
                <a:lnTo>
                  <a:pt x="293" y="17"/>
                </a:lnTo>
                <a:lnTo>
                  <a:pt x="293" y="6"/>
                </a:lnTo>
                <a:lnTo>
                  <a:pt x="299" y="6"/>
                </a:lnTo>
                <a:lnTo>
                  <a:pt x="304" y="0"/>
                </a:lnTo>
                <a:lnTo>
                  <a:pt x="355" y="34"/>
                </a:lnTo>
                <a:lnTo>
                  <a:pt x="360" y="34"/>
                </a:lnTo>
                <a:lnTo>
                  <a:pt x="366" y="40"/>
                </a:lnTo>
                <a:lnTo>
                  <a:pt x="510" y="171"/>
                </a:lnTo>
                <a:lnTo>
                  <a:pt x="541" y="159"/>
                </a:lnTo>
                <a:lnTo>
                  <a:pt x="562" y="154"/>
                </a:lnTo>
                <a:lnTo>
                  <a:pt x="567" y="154"/>
                </a:lnTo>
                <a:lnTo>
                  <a:pt x="577" y="159"/>
                </a:lnTo>
                <a:lnTo>
                  <a:pt x="592" y="165"/>
                </a:lnTo>
                <a:lnTo>
                  <a:pt x="603" y="165"/>
                </a:lnTo>
                <a:lnTo>
                  <a:pt x="608" y="165"/>
                </a:lnTo>
                <a:lnTo>
                  <a:pt x="618" y="165"/>
                </a:lnTo>
                <a:lnTo>
                  <a:pt x="629" y="159"/>
                </a:lnTo>
                <a:lnTo>
                  <a:pt x="639" y="159"/>
                </a:lnTo>
                <a:lnTo>
                  <a:pt x="644" y="159"/>
                </a:lnTo>
                <a:lnTo>
                  <a:pt x="649" y="159"/>
                </a:lnTo>
                <a:lnTo>
                  <a:pt x="659" y="159"/>
                </a:lnTo>
                <a:lnTo>
                  <a:pt x="675" y="159"/>
                </a:lnTo>
                <a:lnTo>
                  <a:pt x="685" y="159"/>
                </a:lnTo>
                <a:lnTo>
                  <a:pt x="690" y="159"/>
                </a:lnTo>
                <a:lnTo>
                  <a:pt x="701" y="165"/>
                </a:lnTo>
                <a:lnTo>
                  <a:pt x="706" y="176"/>
                </a:lnTo>
                <a:lnTo>
                  <a:pt x="726" y="205"/>
                </a:lnTo>
                <a:lnTo>
                  <a:pt x="732" y="211"/>
                </a:lnTo>
                <a:lnTo>
                  <a:pt x="737" y="211"/>
                </a:lnTo>
                <a:lnTo>
                  <a:pt x="747" y="216"/>
                </a:lnTo>
                <a:lnTo>
                  <a:pt x="742" y="222"/>
                </a:lnTo>
                <a:lnTo>
                  <a:pt x="737" y="233"/>
                </a:lnTo>
                <a:lnTo>
                  <a:pt x="726" y="251"/>
                </a:lnTo>
                <a:lnTo>
                  <a:pt x="726" y="256"/>
                </a:lnTo>
                <a:lnTo>
                  <a:pt x="726" y="262"/>
                </a:lnTo>
                <a:lnTo>
                  <a:pt x="721" y="262"/>
                </a:lnTo>
                <a:lnTo>
                  <a:pt x="706" y="313"/>
                </a:lnTo>
                <a:lnTo>
                  <a:pt x="701" y="353"/>
                </a:lnTo>
                <a:lnTo>
                  <a:pt x="696" y="393"/>
                </a:lnTo>
                <a:lnTo>
                  <a:pt x="711" y="416"/>
                </a:lnTo>
                <a:lnTo>
                  <a:pt x="721" y="439"/>
                </a:lnTo>
                <a:lnTo>
                  <a:pt x="726" y="450"/>
                </a:lnTo>
                <a:lnTo>
                  <a:pt x="721" y="450"/>
                </a:lnTo>
                <a:lnTo>
                  <a:pt x="706" y="456"/>
                </a:lnTo>
                <a:lnTo>
                  <a:pt x="706" y="461"/>
                </a:lnTo>
                <a:lnTo>
                  <a:pt x="706" y="467"/>
                </a:lnTo>
                <a:lnTo>
                  <a:pt x="711" y="467"/>
                </a:lnTo>
                <a:lnTo>
                  <a:pt x="711" y="473"/>
                </a:lnTo>
                <a:lnTo>
                  <a:pt x="716" y="473"/>
                </a:lnTo>
                <a:lnTo>
                  <a:pt x="716" y="478"/>
                </a:lnTo>
                <a:lnTo>
                  <a:pt x="711" y="478"/>
                </a:lnTo>
                <a:lnTo>
                  <a:pt x="706" y="478"/>
                </a:lnTo>
                <a:lnTo>
                  <a:pt x="665" y="496"/>
                </a:lnTo>
                <a:lnTo>
                  <a:pt x="659" y="484"/>
                </a:lnTo>
                <a:lnTo>
                  <a:pt x="654" y="484"/>
                </a:lnTo>
                <a:lnTo>
                  <a:pt x="649" y="484"/>
                </a:lnTo>
                <a:lnTo>
                  <a:pt x="639" y="490"/>
                </a:lnTo>
                <a:lnTo>
                  <a:pt x="634" y="490"/>
                </a:lnTo>
                <a:lnTo>
                  <a:pt x="629" y="496"/>
                </a:lnTo>
                <a:lnTo>
                  <a:pt x="629" y="501"/>
                </a:lnTo>
                <a:lnTo>
                  <a:pt x="629" y="513"/>
                </a:lnTo>
                <a:lnTo>
                  <a:pt x="634" y="518"/>
                </a:lnTo>
                <a:lnTo>
                  <a:pt x="629" y="518"/>
                </a:lnTo>
                <a:lnTo>
                  <a:pt x="629" y="524"/>
                </a:lnTo>
                <a:lnTo>
                  <a:pt x="629" y="530"/>
                </a:lnTo>
                <a:lnTo>
                  <a:pt x="629" y="535"/>
                </a:lnTo>
                <a:lnTo>
                  <a:pt x="623" y="535"/>
                </a:lnTo>
                <a:lnTo>
                  <a:pt x="603" y="547"/>
                </a:lnTo>
                <a:lnTo>
                  <a:pt x="587" y="564"/>
                </a:lnTo>
                <a:lnTo>
                  <a:pt x="582" y="558"/>
                </a:lnTo>
                <a:lnTo>
                  <a:pt x="577" y="547"/>
                </a:lnTo>
                <a:lnTo>
                  <a:pt x="572" y="552"/>
                </a:lnTo>
                <a:lnTo>
                  <a:pt x="567" y="558"/>
                </a:lnTo>
                <a:lnTo>
                  <a:pt x="536" y="558"/>
                </a:lnTo>
                <a:lnTo>
                  <a:pt x="536" y="541"/>
                </a:lnTo>
                <a:lnTo>
                  <a:pt x="479" y="541"/>
                </a:lnTo>
                <a:lnTo>
                  <a:pt x="479" y="552"/>
                </a:lnTo>
                <a:lnTo>
                  <a:pt x="458" y="552"/>
                </a:lnTo>
                <a:lnTo>
                  <a:pt x="458" y="558"/>
                </a:lnTo>
                <a:lnTo>
                  <a:pt x="464" y="564"/>
                </a:lnTo>
                <a:lnTo>
                  <a:pt x="464" y="570"/>
                </a:lnTo>
                <a:lnTo>
                  <a:pt x="464" y="575"/>
                </a:lnTo>
                <a:lnTo>
                  <a:pt x="458" y="575"/>
                </a:lnTo>
                <a:lnTo>
                  <a:pt x="453" y="575"/>
                </a:lnTo>
                <a:lnTo>
                  <a:pt x="453" y="581"/>
                </a:lnTo>
                <a:lnTo>
                  <a:pt x="453" y="587"/>
                </a:lnTo>
                <a:lnTo>
                  <a:pt x="448" y="587"/>
                </a:lnTo>
                <a:lnTo>
                  <a:pt x="448" y="592"/>
                </a:lnTo>
                <a:lnTo>
                  <a:pt x="448" y="598"/>
                </a:lnTo>
                <a:lnTo>
                  <a:pt x="443" y="604"/>
                </a:lnTo>
                <a:lnTo>
                  <a:pt x="443" y="609"/>
                </a:lnTo>
                <a:lnTo>
                  <a:pt x="438" y="615"/>
                </a:lnTo>
                <a:lnTo>
                  <a:pt x="438" y="621"/>
                </a:lnTo>
                <a:lnTo>
                  <a:pt x="433" y="627"/>
                </a:lnTo>
                <a:lnTo>
                  <a:pt x="438" y="632"/>
                </a:lnTo>
                <a:lnTo>
                  <a:pt x="443" y="632"/>
                </a:lnTo>
                <a:lnTo>
                  <a:pt x="443" y="638"/>
                </a:lnTo>
                <a:lnTo>
                  <a:pt x="438" y="644"/>
                </a:lnTo>
                <a:lnTo>
                  <a:pt x="427" y="649"/>
                </a:lnTo>
                <a:lnTo>
                  <a:pt x="433" y="655"/>
                </a:lnTo>
                <a:lnTo>
                  <a:pt x="474" y="740"/>
                </a:lnTo>
                <a:lnTo>
                  <a:pt x="433" y="752"/>
                </a:lnTo>
                <a:lnTo>
                  <a:pt x="438" y="769"/>
                </a:lnTo>
                <a:lnTo>
                  <a:pt x="402" y="786"/>
                </a:lnTo>
                <a:lnTo>
                  <a:pt x="386" y="758"/>
                </a:lnTo>
                <a:lnTo>
                  <a:pt x="381" y="763"/>
                </a:lnTo>
                <a:lnTo>
                  <a:pt x="381" y="729"/>
                </a:lnTo>
                <a:lnTo>
                  <a:pt x="386" y="729"/>
                </a:lnTo>
                <a:lnTo>
                  <a:pt x="386" y="723"/>
                </a:lnTo>
                <a:lnTo>
                  <a:pt x="376" y="695"/>
                </a:lnTo>
                <a:lnTo>
                  <a:pt x="371" y="695"/>
                </a:lnTo>
                <a:lnTo>
                  <a:pt x="366" y="695"/>
                </a:lnTo>
                <a:lnTo>
                  <a:pt x="355" y="695"/>
                </a:lnTo>
                <a:lnTo>
                  <a:pt x="345" y="683"/>
                </a:lnTo>
                <a:lnTo>
                  <a:pt x="335" y="689"/>
                </a:lnTo>
                <a:lnTo>
                  <a:pt x="345" y="706"/>
                </a:lnTo>
                <a:lnTo>
                  <a:pt x="330" y="712"/>
                </a:lnTo>
                <a:lnTo>
                  <a:pt x="340" y="729"/>
                </a:lnTo>
                <a:lnTo>
                  <a:pt x="299" y="746"/>
                </a:lnTo>
                <a:lnTo>
                  <a:pt x="304" y="746"/>
                </a:lnTo>
                <a:lnTo>
                  <a:pt x="304" y="752"/>
                </a:lnTo>
                <a:lnTo>
                  <a:pt x="299" y="752"/>
                </a:lnTo>
                <a:lnTo>
                  <a:pt x="299" y="746"/>
                </a:lnTo>
                <a:lnTo>
                  <a:pt x="293" y="746"/>
                </a:lnTo>
                <a:lnTo>
                  <a:pt x="288" y="746"/>
                </a:lnTo>
                <a:lnTo>
                  <a:pt x="273" y="758"/>
                </a:lnTo>
                <a:lnTo>
                  <a:pt x="268" y="763"/>
                </a:lnTo>
                <a:lnTo>
                  <a:pt x="247" y="758"/>
                </a:lnTo>
                <a:lnTo>
                  <a:pt x="242" y="746"/>
                </a:lnTo>
                <a:lnTo>
                  <a:pt x="190" y="746"/>
                </a:lnTo>
                <a:lnTo>
                  <a:pt x="180" y="701"/>
                </a:lnTo>
                <a:lnTo>
                  <a:pt x="175" y="701"/>
                </a:lnTo>
                <a:lnTo>
                  <a:pt x="170" y="701"/>
                </a:lnTo>
                <a:lnTo>
                  <a:pt x="165" y="706"/>
                </a:lnTo>
                <a:lnTo>
                  <a:pt x="159" y="701"/>
                </a:lnTo>
                <a:lnTo>
                  <a:pt x="159" y="695"/>
                </a:lnTo>
                <a:lnTo>
                  <a:pt x="159" y="689"/>
                </a:lnTo>
                <a:lnTo>
                  <a:pt x="154" y="672"/>
                </a:lnTo>
                <a:lnTo>
                  <a:pt x="149" y="666"/>
                </a:lnTo>
                <a:lnTo>
                  <a:pt x="154" y="666"/>
                </a:lnTo>
                <a:lnTo>
                  <a:pt x="226" y="666"/>
                </a:lnTo>
                <a:lnTo>
                  <a:pt x="206" y="587"/>
                </a:lnTo>
                <a:lnTo>
                  <a:pt x="190" y="587"/>
                </a:lnTo>
                <a:lnTo>
                  <a:pt x="170" y="587"/>
                </a:lnTo>
                <a:lnTo>
                  <a:pt x="144" y="547"/>
                </a:lnTo>
                <a:lnTo>
                  <a:pt x="144" y="541"/>
                </a:lnTo>
                <a:lnTo>
                  <a:pt x="139" y="541"/>
                </a:lnTo>
                <a:lnTo>
                  <a:pt x="134" y="541"/>
                </a:lnTo>
                <a:lnTo>
                  <a:pt x="128" y="541"/>
                </a:lnTo>
                <a:lnTo>
                  <a:pt x="123" y="541"/>
                </a:lnTo>
                <a:lnTo>
                  <a:pt x="118" y="547"/>
                </a:lnTo>
                <a:lnTo>
                  <a:pt x="113" y="547"/>
                </a:lnTo>
                <a:lnTo>
                  <a:pt x="108" y="552"/>
                </a:lnTo>
                <a:lnTo>
                  <a:pt x="103" y="558"/>
                </a:lnTo>
                <a:lnTo>
                  <a:pt x="98" y="558"/>
                </a:lnTo>
                <a:lnTo>
                  <a:pt x="92" y="558"/>
                </a:lnTo>
                <a:lnTo>
                  <a:pt x="92" y="552"/>
                </a:lnTo>
                <a:lnTo>
                  <a:pt x="87" y="552"/>
                </a:lnTo>
                <a:lnTo>
                  <a:pt x="87" y="547"/>
                </a:lnTo>
                <a:lnTo>
                  <a:pt x="82" y="547"/>
                </a:lnTo>
                <a:lnTo>
                  <a:pt x="82" y="552"/>
                </a:lnTo>
                <a:lnTo>
                  <a:pt x="72" y="552"/>
                </a:lnTo>
                <a:lnTo>
                  <a:pt x="67" y="552"/>
                </a:lnTo>
                <a:lnTo>
                  <a:pt x="61" y="547"/>
                </a:lnTo>
                <a:lnTo>
                  <a:pt x="56" y="552"/>
                </a:lnTo>
                <a:lnTo>
                  <a:pt x="51" y="552"/>
                </a:lnTo>
                <a:lnTo>
                  <a:pt x="51" y="558"/>
                </a:lnTo>
                <a:lnTo>
                  <a:pt x="46" y="558"/>
                </a:lnTo>
                <a:lnTo>
                  <a:pt x="41" y="558"/>
                </a:lnTo>
                <a:lnTo>
                  <a:pt x="31" y="547"/>
                </a:lnTo>
                <a:lnTo>
                  <a:pt x="25" y="547"/>
                </a:lnTo>
                <a:lnTo>
                  <a:pt x="20" y="507"/>
                </a:lnTo>
                <a:lnTo>
                  <a:pt x="20" y="496"/>
                </a:lnTo>
                <a:lnTo>
                  <a:pt x="25" y="496"/>
                </a:lnTo>
                <a:lnTo>
                  <a:pt x="46" y="490"/>
                </a:lnTo>
                <a:lnTo>
                  <a:pt x="41" y="473"/>
                </a:lnTo>
                <a:lnTo>
                  <a:pt x="5" y="382"/>
                </a:lnTo>
                <a:lnTo>
                  <a:pt x="0" y="336"/>
                </a:lnTo>
                <a:lnTo>
                  <a:pt x="15" y="308"/>
                </a:lnTo>
                <a:lnTo>
                  <a:pt x="25" y="308"/>
                </a:lnTo>
                <a:lnTo>
                  <a:pt x="46" y="296"/>
                </a:lnTo>
                <a:lnTo>
                  <a:pt x="67" y="308"/>
                </a:lnTo>
                <a:lnTo>
                  <a:pt x="82" y="279"/>
                </a:lnTo>
                <a:lnTo>
                  <a:pt x="72" y="245"/>
                </a:lnTo>
                <a:lnTo>
                  <a:pt x="108" y="245"/>
                </a:lnTo>
                <a:lnTo>
                  <a:pt x="134" y="216"/>
                </a:lnTo>
                <a:lnTo>
                  <a:pt x="149" y="205"/>
                </a:lnTo>
                <a:lnTo>
                  <a:pt x="211" y="165"/>
                </a:lnTo>
                <a:lnTo>
                  <a:pt x="216" y="131"/>
                </a:lnTo>
                <a:lnTo>
                  <a:pt x="221" y="108"/>
                </a:lnTo>
                <a:lnTo>
                  <a:pt x="232" y="80"/>
                </a:lnTo>
                <a:lnTo>
                  <a:pt x="232" y="74"/>
                </a:lnTo>
                <a:lnTo>
                  <a:pt x="232" y="68"/>
                </a:lnTo>
                <a:lnTo>
                  <a:pt x="232" y="63"/>
                </a:lnTo>
                <a:lnTo>
                  <a:pt x="232" y="57"/>
                </a:lnTo>
                <a:lnTo>
                  <a:pt x="242" y="51"/>
                </a:lnTo>
                <a:lnTo>
                  <a:pt x="242" y="4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79" name="Freeform 7"/>
          <p:cNvSpPr>
            <a:spLocks/>
          </p:cNvSpPr>
          <p:nvPr/>
        </p:nvSpPr>
        <p:spPr bwMode="auto">
          <a:xfrm>
            <a:off x="938226" y="4266002"/>
            <a:ext cx="796505" cy="1028020"/>
          </a:xfrm>
          <a:custGeom>
            <a:avLst/>
            <a:gdLst>
              <a:gd name="T0" fmla="*/ 2147483647 w 510"/>
              <a:gd name="T1" fmla="*/ 2147483647 h 598"/>
              <a:gd name="T2" fmla="*/ 2147483647 w 510"/>
              <a:gd name="T3" fmla="*/ 2147483647 h 598"/>
              <a:gd name="T4" fmla="*/ 2147483647 w 510"/>
              <a:gd name="T5" fmla="*/ 2147483647 h 598"/>
              <a:gd name="T6" fmla="*/ 2147483647 w 510"/>
              <a:gd name="T7" fmla="*/ 2147483647 h 598"/>
              <a:gd name="T8" fmla="*/ 2147483647 w 510"/>
              <a:gd name="T9" fmla="*/ 2147483647 h 598"/>
              <a:gd name="T10" fmla="*/ 2147483647 w 510"/>
              <a:gd name="T11" fmla="*/ 2147483647 h 598"/>
              <a:gd name="T12" fmla="*/ 2147483647 w 510"/>
              <a:gd name="T13" fmla="*/ 2147483647 h 598"/>
              <a:gd name="T14" fmla="*/ 2147483647 w 510"/>
              <a:gd name="T15" fmla="*/ 2147483647 h 598"/>
              <a:gd name="T16" fmla="*/ 2147483647 w 510"/>
              <a:gd name="T17" fmla="*/ 2147483647 h 598"/>
              <a:gd name="T18" fmla="*/ 2147483647 w 510"/>
              <a:gd name="T19" fmla="*/ 2147483647 h 598"/>
              <a:gd name="T20" fmla="*/ 2147483647 w 510"/>
              <a:gd name="T21" fmla="*/ 2147483647 h 598"/>
              <a:gd name="T22" fmla="*/ 2147483647 w 510"/>
              <a:gd name="T23" fmla="*/ 2147483647 h 598"/>
              <a:gd name="T24" fmla="*/ 2147483647 w 510"/>
              <a:gd name="T25" fmla="*/ 2147483647 h 598"/>
              <a:gd name="T26" fmla="*/ 2147483647 w 510"/>
              <a:gd name="T27" fmla="*/ 2147483647 h 598"/>
              <a:gd name="T28" fmla="*/ 2147483647 w 510"/>
              <a:gd name="T29" fmla="*/ 2147483647 h 598"/>
              <a:gd name="T30" fmla="*/ 2147483647 w 510"/>
              <a:gd name="T31" fmla="*/ 2147483647 h 598"/>
              <a:gd name="T32" fmla="*/ 2147483647 w 510"/>
              <a:gd name="T33" fmla="*/ 2147483647 h 598"/>
              <a:gd name="T34" fmla="*/ 2147483647 w 510"/>
              <a:gd name="T35" fmla="*/ 2147483647 h 598"/>
              <a:gd name="T36" fmla="*/ 2147483647 w 510"/>
              <a:gd name="T37" fmla="*/ 2147483647 h 598"/>
              <a:gd name="T38" fmla="*/ 2147483647 w 510"/>
              <a:gd name="T39" fmla="*/ 2147483647 h 598"/>
              <a:gd name="T40" fmla="*/ 2147483647 w 510"/>
              <a:gd name="T41" fmla="*/ 2147483647 h 598"/>
              <a:gd name="T42" fmla="*/ 2147483647 w 510"/>
              <a:gd name="T43" fmla="*/ 2147483647 h 598"/>
              <a:gd name="T44" fmla="*/ 2147483647 w 510"/>
              <a:gd name="T45" fmla="*/ 2147483647 h 598"/>
              <a:gd name="T46" fmla="*/ 2147483647 w 510"/>
              <a:gd name="T47" fmla="*/ 2147483647 h 598"/>
              <a:gd name="T48" fmla="*/ 2147483647 w 510"/>
              <a:gd name="T49" fmla="*/ 2147483647 h 598"/>
              <a:gd name="T50" fmla="*/ 2147483647 w 510"/>
              <a:gd name="T51" fmla="*/ 2147483647 h 598"/>
              <a:gd name="T52" fmla="*/ 2147483647 w 510"/>
              <a:gd name="T53" fmla="*/ 2147483647 h 598"/>
              <a:gd name="T54" fmla="*/ 2147483647 w 510"/>
              <a:gd name="T55" fmla="*/ 2147483647 h 598"/>
              <a:gd name="T56" fmla="*/ 2147483647 w 510"/>
              <a:gd name="T57" fmla="*/ 2147483647 h 598"/>
              <a:gd name="T58" fmla="*/ 2147483647 w 510"/>
              <a:gd name="T59" fmla="*/ 2147483647 h 598"/>
              <a:gd name="T60" fmla="*/ 2147483647 w 510"/>
              <a:gd name="T61" fmla="*/ 2147483647 h 598"/>
              <a:gd name="T62" fmla="*/ 2147483647 w 510"/>
              <a:gd name="T63" fmla="*/ 2147483647 h 598"/>
              <a:gd name="T64" fmla="*/ 2147483647 w 510"/>
              <a:gd name="T65" fmla="*/ 2147483647 h 598"/>
              <a:gd name="T66" fmla="*/ 2147483647 w 510"/>
              <a:gd name="T67" fmla="*/ 2147483647 h 598"/>
              <a:gd name="T68" fmla="*/ 2147483647 w 510"/>
              <a:gd name="T69" fmla="*/ 2147483647 h 598"/>
              <a:gd name="T70" fmla="*/ 2147483647 w 510"/>
              <a:gd name="T71" fmla="*/ 2147483647 h 598"/>
              <a:gd name="T72" fmla="*/ 2147483647 w 510"/>
              <a:gd name="T73" fmla="*/ 2147483647 h 598"/>
              <a:gd name="T74" fmla="*/ 2147483647 w 510"/>
              <a:gd name="T75" fmla="*/ 2147483647 h 598"/>
              <a:gd name="T76" fmla="*/ 2147483647 w 510"/>
              <a:gd name="T77" fmla="*/ 2147483647 h 598"/>
              <a:gd name="T78" fmla="*/ 2147483647 w 510"/>
              <a:gd name="T79" fmla="*/ 2147483647 h 598"/>
              <a:gd name="T80" fmla="*/ 2147483647 w 510"/>
              <a:gd name="T81" fmla="*/ 2147483647 h 598"/>
              <a:gd name="T82" fmla="*/ 2147483647 w 510"/>
              <a:gd name="T83" fmla="*/ 2147483647 h 598"/>
              <a:gd name="T84" fmla="*/ 2147483647 w 510"/>
              <a:gd name="T85" fmla="*/ 2147483647 h 598"/>
              <a:gd name="T86" fmla="*/ 2147483647 w 510"/>
              <a:gd name="T87" fmla="*/ 2147483647 h 598"/>
              <a:gd name="T88" fmla="*/ 2147483647 w 510"/>
              <a:gd name="T89" fmla="*/ 2147483647 h 598"/>
              <a:gd name="T90" fmla="*/ 2147483647 w 510"/>
              <a:gd name="T91" fmla="*/ 2147483647 h 598"/>
              <a:gd name="T92" fmla="*/ 2147483647 w 510"/>
              <a:gd name="T93" fmla="*/ 2147483647 h 598"/>
              <a:gd name="T94" fmla="*/ 2147483647 w 510"/>
              <a:gd name="T95" fmla="*/ 2147483647 h 598"/>
              <a:gd name="T96" fmla="*/ 2147483647 w 510"/>
              <a:gd name="T97" fmla="*/ 2147483647 h 598"/>
              <a:gd name="T98" fmla="*/ 2147483647 w 510"/>
              <a:gd name="T99" fmla="*/ 2147483647 h 598"/>
              <a:gd name="T100" fmla="*/ 2147483647 w 510"/>
              <a:gd name="T101" fmla="*/ 2147483647 h 598"/>
              <a:gd name="T102" fmla="*/ 2147483647 w 510"/>
              <a:gd name="T103" fmla="*/ 2147483647 h 598"/>
              <a:gd name="T104" fmla="*/ 2147483647 w 510"/>
              <a:gd name="T105" fmla="*/ 2147483647 h 598"/>
              <a:gd name="T106" fmla="*/ 2147483647 w 510"/>
              <a:gd name="T107" fmla="*/ 2147483647 h 598"/>
              <a:gd name="T108" fmla="*/ 2147483647 w 510"/>
              <a:gd name="T109" fmla="*/ 2147483647 h 598"/>
              <a:gd name="T110" fmla="*/ 2147483647 w 510"/>
              <a:gd name="T111" fmla="*/ 2147483647 h 598"/>
              <a:gd name="T112" fmla="*/ 2147483647 w 510"/>
              <a:gd name="T113" fmla="*/ 2147483647 h 598"/>
              <a:gd name="T114" fmla="*/ 2147483647 w 510"/>
              <a:gd name="T115" fmla="*/ 2147483647 h 598"/>
              <a:gd name="T116" fmla="*/ 2147483647 w 510"/>
              <a:gd name="T117" fmla="*/ 2147483647 h 598"/>
              <a:gd name="T118" fmla="*/ 2147483647 w 510"/>
              <a:gd name="T119" fmla="*/ 2147483647 h 598"/>
              <a:gd name="T120" fmla="*/ 2147483647 w 510"/>
              <a:gd name="T121" fmla="*/ 2147483647 h 598"/>
              <a:gd name="T122" fmla="*/ 2147483647 w 510"/>
              <a:gd name="T123" fmla="*/ 2147483647 h 598"/>
              <a:gd name="T124" fmla="*/ 2147483647 w 510"/>
              <a:gd name="T125" fmla="*/ 2147483647 h 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10"/>
              <a:gd name="T190" fmla="*/ 0 h 598"/>
              <a:gd name="T191" fmla="*/ 510 w 510"/>
              <a:gd name="T192" fmla="*/ 598 h 59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10" h="598">
                <a:moveTo>
                  <a:pt x="185" y="28"/>
                </a:moveTo>
                <a:lnTo>
                  <a:pt x="185" y="34"/>
                </a:lnTo>
                <a:lnTo>
                  <a:pt x="180" y="51"/>
                </a:lnTo>
                <a:lnTo>
                  <a:pt x="211" y="57"/>
                </a:lnTo>
                <a:lnTo>
                  <a:pt x="206" y="85"/>
                </a:lnTo>
                <a:lnTo>
                  <a:pt x="211" y="85"/>
                </a:lnTo>
                <a:lnTo>
                  <a:pt x="216" y="91"/>
                </a:lnTo>
                <a:lnTo>
                  <a:pt x="232" y="85"/>
                </a:lnTo>
                <a:lnTo>
                  <a:pt x="263" y="97"/>
                </a:lnTo>
                <a:lnTo>
                  <a:pt x="268" y="97"/>
                </a:lnTo>
                <a:lnTo>
                  <a:pt x="278" y="91"/>
                </a:lnTo>
                <a:lnTo>
                  <a:pt x="252" y="74"/>
                </a:lnTo>
                <a:lnTo>
                  <a:pt x="257" y="68"/>
                </a:lnTo>
                <a:lnTo>
                  <a:pt x="268" y="62"/>
                </a:lnTo>
                <a:lnTo>
                  <a:pt x="283" y="62"/>
                </a:lnTo>
                <a:lnTo>
                  <a:pt x="293" y="62"/>
                </a:lnTo>
                <a:lnTo>
                  <a:pt x="299" y="62"/>
                </a:lnTo>
                <a:lnTo>
                  <a:pt x="304" y="62"/>
                </a:lnTo>
                <a:lnTo>
                  <a:pt x="309" y="62"/>
                </a:lnTo>
                <a:lnTo>
                  <a:pt x="314" y="68"/>
                </a:lnTo>
                <a:lnTo>
                  <a:pt x="335" y="62"/>
                </a:lnTo>
                <a:lnTo>
                  <a:pt x="345" y="0"/>
                </a:lnTo>
                <a:lnTo>
                  <a:pt x="397" y="17"/>
                </a:lnTo>
                <a:lnTo>
                  <a:pt x="397" y="22"/>
                </a:lnTo>
                <a:lnTo>
                  <a:pt x="397" y="28"/>
                </a:lnTo>
                <a:lnTo>
                  <a:pt x="422" y="34"/>
                </a:lnTo>
                <a:lnTo>
                  <a:pt x="422" y="28"/>
                </a:lnTo>
                <a:lnTo>
                  <a:pt x="422" y="22"/>
                </a:lnTo>
                <a:lnTo>
                  <a:pt x="433" y="22"/>
                </a:lnTo>
                <a:lnTo>
                  <a:pt x="474" y="28"/>
                </a:lnTo>
                <a:lnTo>
                  <a:pt x="479" y="22"/>
                </a:lnTo>
                <a:lnTo>
                  <a:pt x="479" y="34"/>
                </a:lnTo>
                <a:lnTo>
                  <a:pt x="474" y="40"/>
                </a:lnTo>
                <a:lnTo>
                  <a:pt x="474" y="62"/>
                </a:lnTo>
                <a:lnTo>
                  <a:pt x="469" y="68"/>
                </a:lnTo>
                <a:lnTo>
                  <a:pt x="464" y="85"/>
                </a:lnTo>
                <a:lnTo>
                  <a:pt x="474" y="91"/>
                </a:lnTo>
                <a:lnTo>
                  <a:pt x="458" y="148"/>
                </a:lnTo>
                <a:lnTo>
                  <a:pt x="489" y="153"/>
                </a:lnTo>
                <a:lnTo>
                  <a:pt x="489" y="159"/>
                </a:lnTo>
                <a:lnTo>
                  <a:pt x="500" y="159"/>
                </a:lnTo>
                <a:lnTo>
                  <a:pt x="510" y="153"/>
                </a:lnTo>
                <a:lnTo>
                  <a:pt x="510" y="182"/>
                </a:lnTo>
                <a:lnTo>
                  <a:pt x="505" y="210"/>
                </a:lnTo>
                <a:lnTo>
                  <a:pt x="474" y="205"/>
                </a:lnTo>
                <a:lnTo>
                  <a:pt x="469" y="205"/>
                </a:lnTo>
                <a:lnTo>
                  <a:pt x="464" y="199"/>
                </a:lnTo>
                <a:lnTo>
                  <a:pt x="458" y="205"/>
                </a:lnTo>
                <a:lnTo>
                  <a:pt x="453" y="233"/>
                </a:lnTo>
                <a:lnTo>
                  <a:pt x="464" y="245"/>
                </a:lnTo>
                <a:lnTo>
                  <a:pt x="469" y="256"/>
                </a:lnTo>
                <a:lnTo>
                  <a:pt x="484" y="262"/>
                </a:lnTo>
                <a:lnTo>
                  <a:pt x="479" y="279"/>
                </a:lnTo>
                <a:lnTo>
                  <a:pt x="458" y="273"/>
                </a:lnTo>
                <a:lnTo>
                  <a:pt x="448" y="279"/>
                </a:lnTo>
                <a:lnTo>
                  <a:pt x="443" y="273"/>
                </a:lnTo>
                <a:lnTo>
                  <a:pt x="438" y="273"/>
                </a:lnTo>
                <a:lnTo>
                  <a:pt x="433" y="267"/>
                </a:lnTo>
                <a:lnTo>
                  <a:pt x="412" y="262"/>
                </a:lnTo>
                <a:lnTo>
                  <a:pt x="412" y="273"/>
                </a:lnTo>
                <a:lnTo>
                  <a:pt x="412" y="279"/>
                </a:lnTo>
                <a:lnTo>
                  <a:pt x="412" y="290"/>
                </a:lnTo>
                <a:lnTo>
                  <a:pt x="407" y="296"/>
                </a:lnTo>
                <a:lnTo>
                  <a:pt x="397" y="296"/>
                </a:lnTo>
                <a:lnTo>
                  <a:pt x="386" y="302"/>
                </a:lnTo>
                <a:lnTo>
                  <a:pt x="386" y="319"/>
                </a:lnTo>
                <a:lnTo>
                  <a:pt x="386" y="330"/>
                </a:lnTo>
                <a:lnTo>
                  <a:pt x="386" y="341"/>
                </a:lnTo>
                <a:lnTo>
                  <a:pt x="386" y="347"/>
                </a:lnTo>
                <a:lnTo>
                  <a:pt x="386" y="353"/>
                </a:lnTo>
                <a:lnTo>
                  <a:pt x="391" y="353"/>
                </a:lnTo>
                <a:lnTo>
                  <a:pt x="391" y="359"/>
                </a:lnTo>
                <a:lnTo>
                  <a:pt x="397" y="359"/>
                </a:lnTo>
                <a:lnTo>
                  <a:pt x="402" y="347"/>
                </a:lnTo>
                <a:lnTo>
                  <a:pt x="417" y="347"/>
                </a:lnTo>
                <a:lnTo>
                  <a:pt x="422" y="347"/>
                </a:lnTo>
                <a:lnTo>
                  <a:pt x="433" y="347"/>
                </a:lnTo>
                <a:lnTo>
                  <a:pt x="438" y="341"/>
                </a:lnTo>
                <a:lnTo>
                  <a:pt x="443" y="341"/>
                </a:lnTo>
                <a:lnTo>
                  <a:pt x="448" y="341"/>
                </a:lnTo>
                <a:lnTo>
                  <a:pt x="448" y="347"/>
                </a:lnTo>
                <a:lnTo>
                  <a:pt x="443" y="353"/>
                </a:lnTo>
                <a:lnTo>
                  <a:pt x="438" y="359"/>
                </a:lnTo>
                <a:lnTo>
                  <a:pt x="443" y="359"/>
                </a:lnTo>
                <a:lnTo>
                  <a:pt x="448" y="359"/>
                </a:lnTo>
                <a:lnTo>
                  <a:pt x="453" y="364"/>
                </a:lnTo>
                <a:lnTo>
                  <a:pt x="464" y="364"/>
                </a:lnTo>
                <a:lnTo>
                  <a:pt x="464" y="370"/>
                </a:lnTo>
                <a:lnTo>
                  <a:pt x="464" y="387"/>
                </a:lnTo>
                <a:lnTo>
                  <a:pt x="453" y="387"/>
                </a:lnTo>
                <a:lnTo>
                  <a:pt x="453" y="393"/>
                </a:lnTo>
                <a:lnTo>
                  <a:pt x="448" y="404"/>
                </a:lnTo>
                <a:lnTo>
                  <a:pt x="453" y="421"/>
                </a:lnTo>
                <a:lnTo>
                  <a:pt x="453" y="472"/>
                </a:lnTo>
                <a:lnTo>
                  <a:pt x="443" y="472"/>
                </a:lnTo>
                <a:lnTo>
                  <a:pt x="443" y="484"/>
                </a:lnTo>
                <a:lnTo>
                  <a:pt x="448" y="490"/>
                </a:lnTo>
                <a:lnTo>
                  <a:pt x="448" y="495"/>
                </a:lnTo>
                <a:lnTo>
                  <a:pt x="448" y="501"/>
                </a:lnTo>
                <a:lnTo>
                  <a:pt x="448" y="512"/>
                </a:lnTo>
                <a:lnTo>
                  <a:pt x="448" y="518"/>
                </a:lnTo>
                <a:lnTo>
                  <a:pt x="448" y="524"/>
                </a:lnTo>
                <a:lnTo>
                  <a:pt x="443" y="524"/>
                </a:lnTo>
                <a:lnTo>
                  <a:pt x="438" y="524"/>
                </a:lnTo>
                <a:lnTo>
                  <a:pt x="433" y="524"/>
                </a:lnTo>
                <a:lnTo>
                  <a:pt x="428" y="518"/>
                </a:lnTo>
                <a:lnTo>
                  <a:pt x="407" y="524"/>
                </a:lnTo>
                <a:lnTo>
                  <a:pt x="402" y="524"/>
                </a:lnTo>
                <a:lnTo>
                  <a:pt x="397" y="524"/>
                </a:lnTo>
                <a:lnTo>
                  <a:pt x="391" y="524"/>
                </a:lnTo>
                <a:lnTo>
                  <a:pt x="386" y="524"/>
                </a:lnTo>
                <a:lnTo>
                  <a:pt x="376" y="529"/>
                </a:lnTo>
                <a:lnTo>
                  <a:pt x="371" y="529"/>
                </a:lnTo>
                <a:lnTo>
                  <a:pt x="366" y="524"/>
                </a:lnTo>
                <a:lnTo>
                  <a:pt x="355" y="541"/>
                </a:lnTo>
                <a:lnTo>
                  <a:pt x="361" y="552"/>
                </a:lnTo>
                <a:lnTo>
                  <a:pt x="361" y="564"/>
                </a:lnTo>
                <a:lnTo>
                  <a:pt x="366" y="575"/>
                </a:lnTo>
                <a:lnTo>
                  <a:pt x="361" y="575"/>
                </a:lnTo>
                <a:lnTo>
                  <a:pt x="361" y="581"/>
                </a:lnTo>
                <a:lnTo>
                  <a:pt x="340" y="586"/>
                </a:lnTo>
                <a:lnTo>
                  <a:pt x="309" y="598"/>
                </a:lnTo>
                <a:lnTo>
                  <a:pt x="165" y="467"/>
                </a:lnTo>
                <a:lnTo>
                  <a:pt x="159" y="461"/>
                </a:lnTo>
                <a:lnTo>
                  <a:pt x="154" y="461"/>
                </a:lnTo>
                <a:lnTo>
                  <a:pt x="103" y="427"/>
                </a:lnTo>
                <a:lnTo>
                  <a:pt x="98" y="433"/>
                </a:lnTo>
                <a:lnTo>
                  <a:pt x="92" y="433"/>
                </a:lnTo>
                <a:lnTo>
                  <a:pt x="92" y="444"/>
                </a:lnTo>
                <a:lnTo>
                  <a:pt x="87" y="444"/>
                </a:lnTo>
                <a:lnTo>
                  <a:pt x="87" y="455"/>
                </a:lnTo>
                <a:lnTo>
                  <a:pt x="87" y="467"/>
                </a:lnTo>
                <a:lnTo>
                  <a:pt x="46" y="467"/>
                </a:lnTo>
                <a:lnTo>
                  <a:pt x="41" y="467"/>
                </a:lnTo>
                <a:lnTo>
                  <a:pt x="41" y="461"/>
                </a:lnTo>
                <a:lnTo>
                  <a:pt x="46" y="438"/>
                </a:lnTo>
                <a:lnTo>
                  <a:pt x="25" y="433"/>
                </a:lnTo>
                <a:lnTo>
                  <a:pt x="20" y="433"/>
                </a:lnTo>
                <a:lnTo>
                  <a:pt x="20" y="427"/>
                </a:lnTo>
                <a:lnTo>
                  <a:pt x="15" y="393"/>
                </a:lnTo>
                <a:lnTo>
                  <a:pt x="15" y="376"/>
                </a:lnTo>
                <a:lnTo>
                  <a:pt x="15" y="347"/>
                </a:lnTo>
                <a:lnTo>
                  <a:pt x="10" y="336"/>
                </a:lnTo>
                <a:lnTo>
                  <a:pt x="10" y="324"/>
                </a:lnTo>
                <a:lnTo>
                  <a:pt x="5" y="313"/>
                </a:lnTo>
                <a:lnTo>
                  <a:pt x="0" y="307"/>
                </a:lnTo>
                <a:lnTo>
                  <a:pt x="20" y="307"/>
                </a:lnTo>
                <a:lnTo>
                  <a:pt x="46" y="307"/>
                </a:lnTo>
                <a:lnTo>
                  <a:pt x="46" y="290"/>
                </a:lnTo>
                <a:lnTo>
                  <a:pt x="51" y="279"/>
                </a:lnTo>
                <a:lnTo>
                  <a:pt x="46" y="267"/>
                </a:lnTo>
                <a:lnTo>
                  <a:pt x="51" y="245"/>
                </a:lnTo>
                <a:lnTo>
                  <a:pt x="56" y="245"/>
                </a:lnTo>
                <a:lnTo>
                  <a:pt x="67" y="245"/>
                </a:lnTo>
                <a:lnTo>
                  <a:pt x="72" y="245"/>
                </a:lnTo>
                <a:lnTo>
                  <a:pt x="77" y="245"/>
                </a:lnTo>
                <a:lnTo>
                  <a:pt x="82" y="245"/>
                </a:lnTo>
                <a:lnTo>
                  <a:pt x="87" y="245"/>
                </a:lnTo>
                <a:lnTo>
                  <a:pt x="92" y="245"/>
                </a:lnTo>
                <a:lnTo>
                  <a:pt x="92" y="239"/>
                </a:lnTo>
                <a:lnTo>
                  <a:pt x="92" y="210"/>
                </a:lnTo>
                <a:lnTo>
                  <a:pt x="82" y="210"/>
                </a:lnTo>
                <a:lnTo>
                  <a:pt x="82" y="205"/>
                </a:lnTo>
                <a:lnTo>
                  <a:pt x="87" y="205"/>
                </a:lnTo>
                <a:lnTo>
                  <a:pt x="82" y="199"/>
                </a:lnTo>
                <a:lnTo>
                  <a:pt x="82" y="193"/>
                </a:lnTo>
                <a:lnTo>
                  <a:pt x="77" y="193"/>
                </a:lnTo>
                <a:lnTo>
                  <a:pt x="72" y="182"/>
                </a:lnTo>
                <a:lnTo>
                  <a:pt x="62" y="182"/>
                </a:lnTo>
                <a:lnTo>
                  <a:pt x="62" y="165"/>
                </a:lnTo>
                <a:lnTo>
                  <a:pt x="46" y="165"/>
                </a:lnTo>
                <a:lnTo>
                  <a:pt x="41" y="114"/>
                </a:lnTo>
                <a:lnTo>
                  <a:pt x="41" y="108"/>
                </a:lnTo>
                <a:lnTo>
                  <a:pt x="56" y="108"/>
                </a:lnTo>
                <a:lnTo>
                  <a:pt x="56" y="114"/>
                </a:lnTo>
                <a:lnTo>
                  <a:pt x="62" y="114"/>
                </a:lnTo>
                <a:lnTo>
                  <a:pt x="72" y="114"/>
                </a:lnTo>
                <a:lnTo>
                  <a:pt x="77" y="108"/>
                </a:lnTo>
                <a:lnTo>
                  <a:pt x="72" y="97"/>
                </a:lnTo>
                <a:lnTo>
                  <a:pt x="67" y="85"/>
                </a:lnTo>
                <a:lnTo>
                  <a:pt x="62" y="79"/>
                </a:lnTo>
                <a:lnTo>
                  <a:pt x="51" y="74"/>
                </a:lnTo>
                <a:lnTo>
                  <a:pt x="51" y="51"/>
                </a:lnTo>
                <a:lnTo>
                  <a:pt x="72" y="51"/>
                </a:lnTo>
                <a:lnTo>
                  <a:pt x="82" y="40"/>
                </a:lnTo>
                <a:lnTo>
                  <a:pt x="82" y="5"/>
                </a:lnTo>
                <a:lnTo>
                  <a:pt x="129" y="0"/>
                </a:lnTo>
                <a:lnTo>
                  <a:pt x="129" y="5"/>
                </a:lnTo>
                <a:lnTo>
                  <a:pt x="134" y="34"/>
                </a:lnTo>
                <a:lnTo>
                  <a:pt x="185" y="28"/>
                </a:lnTo>
                <a:close/>
              </a:path>
            </a:pathLst>
          </a:custGeom>
          <a:solidFill>
            <a:srgbClr val="8BE1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80" name="Freeform 9"/>
          <p:cNvSpPr>
            <a:spLocks/>
          </p:cNvSpPr>
          <p:nvPr/>
        </p:nvSpPr>
        <p:spPr bwMode="auto">
          <a:xfrm>
            <a:off x="1492550" y="4266001"/>
            <a:ext cx="798300" cy="1223744"/>
          </a:xfrm>
          <a:custGeom>
            <a:avLst/>
            <a:gdLst>
              <a:gd name="T0" fmla="*/ 2147483647 w 511"/>
              <a:gd name="T1" fmla="*/ 2147483647 h 712"/>
              <a:gd name="T2" fmla="*/ 2147483647 w 511"/>
              <a:gd name="T3" fmla="*/ 2147483647 h 712"/>
              <a:gd name="T4" fmla="*/ 2147483647 w 511"/>
              <a:gd name="T5" fmla="*/ 2147483647 h 712"/>
              <a:gd name="T6" fmla="*/ 2147483647 w 511"/>
              <a:gd name="T7" fmla="*/ 2147483647 h 712"/>
              <a:gd name="T8" fmla="*/ 2147483647 w 511"/>
              <a:gd name="T9" fmla="*/ 2147483647 h 712"/>
              <a:gd name="T10" fmla="*/ 2147483647 w 511"/>
              <a:gd name="T11" fmla="*/ 2147483647 h 712"/>
              <a:gd name="T12" fmla="*/ 2147483647 w 511"/>
              <a:gd name="T13" fmla="*/ 2147483647 h 712"/>
              <a:gd name="T14" fmla="*/ 2147483647 w 511"/>
              <a:gd name="T15" fmla="*/ 2147483647 h 712"/>
              <a:gd name="T16" fmla="*/ 2147483647 w 511"/>
              <a:gd name="T17" fmla="*/ 2147483647 h 712"/>
              <a:gd name="T18" fmla="*/ 2147483647 w 511"/>
              <a:gd name="T19" fmla="*/ 2147483647 h 712"/>
              <a:gd name="T20" fmla="*/ 2147483647 w 511"/>
              <a:gd name="T21" fmla="*/ 2147483647 h 712"/>
              <a:gd name="T22" fmla="*/ 2147483647 w 511"/>
              <a:gd name="T23" fmla="*/ 2147483647 h 712"/>
              <a:gd name="T24" fmla="*/ 2147483647 w 511"/>
              <a:gd name="T25" fmla="*/ 2147483647 h 712"/>
              <a:gd name="T26" fmla="*/ 2147483647 w 511"/>
              <a:gd name="T27" fmla="*/ 2147483647 h 712"/>
              <a:gd name="T28" fmla="*/ 2147483647 w 511"/>
              <a:gd name="T29" fmla="*/ 2147483647 h 712"/>
              <a:gd name="T30" fmla="*/ 2147483647 w 511"/>
              <a:gd name="T31" fmla="*/ 2147483647 h 712"/>
              <a:gd name="T32" fmla="*/ 2147483647 w 511"/>
              <a:gd name="T33" fmla="*/ 2147483647 h 712"/>
              <a:gd name="T34" fmla="*/ 2147483647 w 511"/>
              <a:gd name="T35" fmla="*/ 2147483647 h 712"/>
              <a:gd name="T36" fmla="*/ 2147483647 w 511"/>
              <a:gd name="T37" fmla="*/ 2147483647 h 712"/>
              <a:gd name="T38" fmla="*/ 2147483647 w 511"/>
              <a:gd name="T39" fmla="*/ 2147483647 h 712"/>
              <a:gd name="T40" fmla="*/ 2147483647 w 511"/>
              <a:gd name="T41" fmla="*/ 2147483647 h 712"/>
              <a:gd name="T42" fmla="*/ 2147483647 w 511"/>
              <a:gd name="T43" fmla="*/ 2147483647 h 712"/>
              <a:gd name="T44" fmla="*/ 2147483647 w 511"/>
              <a:gd name="T45" fmla="*/ 2147483647 h 712"/>
              <a:gd name="T46" fmla="*/ 2147483647 w 511"/>
              <a:gd name="T47" fmla="*/ 2147483647 h 712"/>
              <a:gd name="T48" fmla="*/ 2147483647 w 511"/>
              <a:gd name="T49" fmla="*/ 2147483647 h 712"/>
              <a:gd name="T50" fmla="*/ 2147483647 w 511"/>
              <a:gd name="T51" fmla="*/ 2147483647 h 712"/>
              <a:gd name="T52" fmla="*/ 2147483647 w 511"/>
              <a:gd name="T53" fmla="*/ 2147483647 h 712"/>
              <a:gd name="T54" fmla="*/ 2147483647 w 511"/>
              <a:gd name="T55" fmla="*/ 2147483647 h 712"/>
              <a:gd name="T56" fmla="*/ 2147483647 w 511"/>
              <a:gd name="T57" fmla="*/ 2147483647 h 712"/>
              <a:gd name="T58" fmla="*/ 2147483647 w 511"/>
              <a:gd name="T59" fmla="*/ 2147483647 h 712"/>
              <a:gd name="T60" fmla="*/ 2147483647 w 511"/>
              <a:gd name="T61" fmla="*/ 2147483647 h 712"/>
              <a:gd name="T62" fmla="*/ 2147483647 w 511"/>
              <a:gd name="T63" fmla="*/ 2147483647 h 712"/>
              <a:gd name="T64" fmla="*/ 2147483647 w 511"/>
              <a:gd name="T65" fmla="*/ 2147483647 h 712"/>
              <a:gd name="T66" fmla="*/ 2147483647 w 511"/>
              <a:gd name="T67" fmla="*/ 2147483647 h 712"/>
              <a:gd name="T68" fmla="*/ 2147483647 w 511"/>
              <a:gd name="T69" fmla="*/ 2147483647 h 712"/>
              <a:gd name="T70" fmla="*/ 2147483647 w 511"/>
              <a:gd name="T71" fmla="*/ 2147483647 h 712"/>
              <a:gd name="T72" fmla="*/ 2147483647 w 511"/>
              <a:gd name="T73" fmla="*/ 2147483647 h 712"/>
              <a:gd name="T74" fmla="*/ 2147483647 w 511"/>
              <a:gd name="T75" fmla="*/ 2147483647 h 712"/>
              <a:gd name="T76" fmla="*/ 2147483647 w 511"/>
              <a:gd name="T77" fmla="*/ 2147483647 h 712"/>
              <a:gd name="T78" fmla="*/ 2147483647 w 511"/>
              <a:gd name="T79" fmla="*/ 2147483647 h 712"/>
              <a:gd name="T80" fmla="*/ 2147483647 w 511"/>
              <a:gd name="T81" fmla="*/ 2147483647 h 712"/>
              <a:gd name="T82" fmla="*/ 2147483647 w 511"/>
              <a:gd name="T83" fmla="*/ 2147483647 h 712"/>
              <a:gd name="T84" fmla="*/ 2147483647 w 511"/>
              <a:gd name="T85" fmla="*/ 2147483647 h 712"/>
              <a:gd name="T86" fmla="*/ 2147483647 w 511"/>
              <a:gd name="T87" fmla="*/ 2147483647 h 712"/>
              <a:gd name="T88" fmla="*/ 2147483647 w 511"/>
              <a:gd name="T89" fmla="*/ 2147483647 h 712"/>
              <a:gd name="T90" fmla="*/ 2147483647 w 511"/>
              <a:gd name="T91" fmla="*/ 2147483647 h 712"/>
              <a:gd name="T92" fmla="*/ 2147483647 w 511"/>
              <a:gd name="T93" fmla="*/ 2147483647 h 712"/>
              <a:gd name="T94" fmla="*/ 2147483647 w 511"/>
              <a:gd name="T95" fmla="*/ 2147483647 h 712"/>
              <a:gd name="T96" fmla="*/ 2147483647 w 511"/>
              <a:gd name="T97" fmla="*/ 2147483647 h 712"/>
              <a:gd name="T98" fmla="*/ 2147483647 w 511"/>
              <a:gd name="T99" fmla="*/ 2147483647 h 712"/>
              <a:gd name="T100" fmla="*/ 2147483647 w 511"/>
              <a:gd name="T101" fmla="*/ 2147483647 h 712"/>
              <a:gd name="T102" fmla="*/ 2147483647 w 511"/>
              <a:gd name="T103" fmla="*/ 2147483647 h 712"/>
              <a:gd name="T104" fmla="*/ 2147483647 w 511"/>
              <a:gd name="T105" fmla="*/ 2147483647 h 712"/>
              <a:gd name="T106" fmla="*/ 2147483647 w 511"/>
              <a:gd name="T107" fmla="*/ 2147483647 h 712"/>
              <a:gd name="T108" fmla="*/ 2147483647 w 511"/>
              <a:gd name="T109" fmla="*/ 2147483647 h 712"/>
              <a:gd name="T110" fmla="*/ 2147483647 w 511"/>
              <a:gd name="T111" fmla="*/ 2147483647 h 71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511"/>
              <a:gd name="T169" fmla="*/ 0 h 712"/>
              <a:gd name="T170" fmla="*/ 511 w 511"/>
              <a:gd name="T171" fmla="*/ 712 h 71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511" h="712">
                <a:moveTo>
                  <a:pt x="6" y="581"/>
                </a:moveTo>
                <a:lnTo>
                  <a:pt x="6" y="575"/>
                </a:lnTo>
                <a:lnTo>
                  <a:pt x="11" y="575"/>
                </a:lnTo>
                <a:lnTo>
                  <a:pt x="6" y="564"/>
                </a:lnTo>
                <a:lnTo>
                  <a:pt x="6" y="552"/>
                </a:lnTo>
                <a:lnTo>
                  <a:pt x="0" y="541"/>
                </a:lnTo>
                <a:lnTo>
                  <a:pt x="11" y="524"/>
                </a:lnTo>
                <a:lnTo>
                  <a:pt x="16" y="529"/>
                </a:lnTo>
                <a:lnTo>
                  <a:pt x="21" y="529"/>
                </a:lnTo>
                <a:lnTo>
                  <a:pt x="31" y="524"/>
                </a:lnTo>
                <a:lnTo>
                  <a:pt x="36" y="524"/>
                </a:lnTo>
                <a:lnTo>
                  <a:pt x="42" y="524"/>
                </a:lnTo>
                <a:lnTo>
                  <a:pt x="47" y="524"/>
                </a:lnTo>
                <a:lnTo>
                  <a:pt x="52" y="524"/>
                </a:lnTo>
                <a:lnTo>
                  <a:pt x="73" y="518"/>
                </a:lnTo>
                <a:lnTo>
                  <a:pt x="78" y="524"/>
                </a:lnTo>
                <a:lnTo>
                  <a:pt x="83" y="524"/>
                </a:lnTo>
                <a:lnTo>
                  <a:pt x="88" y="524"/>
                </a:lnTo>
                <a:lnTo>
                  <a:pt x="93" y="524"/>
                </a:lnTo>
                <a:lnTo>
                  <a:pt x="93" y="518"/>
                </a:lnTo>
                <a:lnTo>
                  <a:pt x="93" y="512"/>
                </a:lnTo>
                <a:lnTo>
                  <a:pt x="93" y="501"/>
                </a:lnTo>
                <a:lnTo>
                  <a:pt x="93" y="495"/>
                </a:lnTo>
                <a:lnTo>
                  <a:pt x="93" y="490"/>
                </a:lnTo>
                <a:lnTo>
                  <a:pt x="88" y="484"/>
                </a:lnTo>
                <a:lnTo>
                  <a:pt x="88" y="472"/>
                </a:lnTo>
                <a:lnTo>
                  <a:pt x="98" y="472"/>
                </a:lnTo>
                <a:lnTo>
                  <a:pt x="98" y="421"/>
                </a:lnTo>
                <a:lnTo>
                  <a:pt x="93" y="404"/>
                </a:lnTo>
                <a:lnTo>
                  <a:pt x="98" y="393"/>
                </a:lnTo>
                <a:lnTo>
                  <a:pt x="98" y="387"/>
                </a:lnTo>
                <a:lnTo>
                  <a:pt x="109" y="387"/>
                </a:lnTo>
                <a:lnTo>
                  <a:pt x="109" y="370"/>
                </a:lnTo>
                <a:lnTo>
                  <a:pt x="109" y="364"/>
                </a:lnTo>
                <a:lnTo>
                  <a:pt x="98" y="364"/>
                </a:lnTo>
                <a:lnTo>
                  <a:pt x="93" y="359"/>
                </a:lnTo>
                <a:lnTo>
                  <a:pt x="88" y="359"/>
                </a:lnTo>
                <a:lnTo>
                  <a:pt x="83" y="359"/>
                </a:lnTo>
                <a:lnTo>
                  <a:pt x="88" y="353"/>
                </a:lnTo>
                <a:lnTo>
                  <a:pt x="93" y="347"/>
                </a:lnTo>
                <a:lnTo>
                  <a:pt x="93" y="341"/>
                </a:lnTo>
                <a:lnTo>
                  <a:pt x="88" y="341"/>
                </a:lnTo>
                <a:lnTo>
                  <a:pt x="83" y="341"/>
                </a:lnTo>
                <a:lnTo>
                  <a:pt x="78" y="347"/>
                </a:lnTo>
                <a:lnTo>
                  <a:pt x="67" y="347"/>
                </a:lnTo>
                <a:lnTo>
                  <a:pt x="62" y="347"/>
                </a:lnTo>
                <a:lnTo>
                  <a:pt x="47" y="347"/>
                </a:lnTo>
                <a:lnTo>
                  <a:pt x="42" y="359"/>
                </a:lnTo>
                <a:lnTo>
                  <a:pt x="36" y="359"/>
                </a:lnTo>
                <a:lnTo>
                  <a:pt x="36" y="353"/>
                </a:lnTo>
                <a:lnTo>
                  <a:pt x="31" y="353"/>
                </a:lnTo>
                <a:lnTo>
                  <a:pt x="31" y="347"/>
                </a:lnTo>
                <a:lnTo>
                  <a:pt x="31" y="341"/>
                </a:lnTo>
                <a:lnTo>
                  <a:pt x="31" y="330"/>
                </a:lnTo>
                <a:lnTo>
                  <a:pt x="31" y="319"/>
                </a:lnTo>
                <a:lnTo>
                  <a:pt x="31" y="302"/>
                </a:lnTo>
                <a:lnTo>
                  <a:pt x="42" y="296"/>
                </a:lnTo>
                <a:lnTo>
                  <a:pt x="52" y="296"/>
                </a:lnTo>
                <a:lnTo>
                  <a:pt x="57" y="290"/>
                </a:lnTo>
                <a:lnTo>
                  <a:pt x="57" y="279"/>
                </a:lnTo>
                <a:lnTo>
                  <a:pt x="57" y="273"/>
                </a:lnTo>
                <a:lnTo>
                  <a:pt x="57" y="262"/>
                </a:lnTo>
                <a:lnTo>
                  <a:pt x="78" y="267"/>
                </a:lnTo>
                <a:lnTo>
                  <a:pt x="83" y="273"/>
                </a:lnTo>
                <a:lnTo>
                  <a:pt x="88" y="273"/>
                </a:lnTo>
                <a:lnTo>
                  <a:pt x="93" y="279"/>
                </a:lnTo>
                <a:lnTo>
                  <a:pt x="103" y="273"/>
                </a:lnTo>
                <a:lnTo>
                  <a:pt x="124" y="279"/>
                </a:lnTo>
                <a:lnTo>
                  <a:pt x="129" y="262"/>
                </a:lnTo>
                <a:lnTo>
                  <a:pt x="114" y="256"/>
                </a:lnTo>
                <a:lnTo>
                  <a:pt x="109" y="245"/>
                </a:lnTo>
                <a:lnTo>
                  <a:pt x="98" y="233"/>
                </a:lnTo>
                <a:lnTo>
                  <a:pt x="103" y="205"/>
                </a:lnTo>
                <a:lnTo>
                  <a:pt x="109" y="199"/>
                </a:lnTo>
                <a:lnTo>
                  <a:pt x="114" y="205"/>
                </a:lnTo>
                <a:lnTo>
                  <a:pt x="119" y="205"/>
                </a:lnTo>
                <a:lnTo>
                  <a:pt x="150" y="210"/>
                </a:lnTo>
                <a:lnTo>
                  <a:pt x="155" y="182"/>
                </a:lnTo>
                <a:lnTo>
                  <a:pt x="155" y="153"/>
                </a:lnTo>
                <a:lnTo>
                  <a:pt x="160" y="148"/>
                </a:lnTo>
                <a:lnTo>
                  <a:pt x="170" y="136"/>
                </a:lnTo>
                <a:lnTo>
                  <a:pt x="186" y="119"/>
                </a:lnTo>
                <a:lnTo>
                  <a:pt x="201" y="22"/>
                </a:lnTo>
                <a:lnTo>
                  <a:pt x="207" y="22"/>
                </a:lnTo>
                <a:lnTo>
                  <a:pt x="207" y="17"/>
                </a:lnTo>
                <a:lnTo>
                  <a:pt x="201" y="17"/>
                </a:lnTo>
                <a:lnTo>
                  <a:pt x="207" y="11"/>
                </a:lnTo>
                <a:lnTo>
                  <a:pt x="212" y="17"/>
                </a:lnTo>
                <a:lnTo>
                  <a:pt x="212" y="11"/>
                </a:lnTo>
                <a:lnTo>
                  <a:pt x="212" y="5"/>
                </a:lnTo>
                <a:lnTo>
                  <a:pt x="212" y="11"/>
                </a:lnTo>
                <a:lnTo>
                  <a:pt x="217" y="11"/>
                </a:lnTo>
                <a:lnTo>
                  <a:pt x="222" y="11"/>
                </a:lnTo>
                <a:lnTo>
                  <a:pt x="222" y="5"/>
                </a:lnTo>
                <a:lnTo>
                  <a:pt x="227" y="5"/>
                </a:lnTo>
                <a:lnTo>
                  <a:pt x="222" y="11"/>
                </a:lnTo>
                <a:lnTo>
                  <a:pt x="227" y="11"/>
                </a:lnTo>
                <a:lnTo>
                  <a:pt x="232" y="11"/>
                </a:lnTo>
                <a:lnTo>
                  <a:pt x="232" y="17"/>
                </a:lnTo>
                <a:lnTo>
                  <a:pt x="237" y="17"/>
                </a:lnTo>
                <a:lnTo>
                  <a:pt x="237" y="22"/>
                </a:lnTo>
                <a:lnTo>
                  <a:pt x="237" y="28"/>
                </a:lnTo>
                <a:lnTo>
                  <a:pt x="237" y="34"/>
                </a:lnTo>
                <a:lnTo>
                  <a:pt x="243" y="34"/>
                </a:lnTo>
                <a:lnTo>
                  <a:pt x="243" y="28"/>
                </a:lnTo>
                <a:lnTo>
                  <a:pt x="248" y="28"/>
                </a:lnTo>
                <a:lnTo>
                  <a:pt x="248" y="34"/>
                </a:lnTo>
                <a:lnTo>
                  <a:pt x="253" y="34"/>
                </a:lnTo>
                <a:lnTo>
                  <a:pt x="258" y="34"/>
                </a:lnTo>
                <a:lnTo>
                  <a:pt x="258" y="40"/>
                </a:lnTo>
                <a:lnTo>
                  <a:pt x="258" y="45"/>
                </a:lnTo>
                <a:lnTo>
                  <a:pt x="258" y="51"/>
                </a:lnTo>
                <a:lnTo>
                  <a:pt x="258" y="57"/>
                </a:lnTo>
                <a:lnTo>
                  <a:pt x="258" y="62"/>
                </a:lnTo>
                <a:lnTo>
                  <a:pt x="263" y="62"/>
                </a:lnTo>
                <a:lnTo>
                  <a:pt x="263" y="68"/>
                </a:lnTo>
                <a:lnTo>
                  <a:pt x="268" y="68"/>
                </a:lnTo>
                <a:lnTo>
                  <a:pt x="274" y="68"/>
                </a:lnTo>
                <a:lnTo>
                  <a:pt x="279" y="62"/>
                </a:lnTo>
                <a:lnTo>
                  <a:pt x="284" y="62"/>
                </a:lnTo>
                <a:lnTo>
                  <a:pt x="294" y="57"/>
                </a:lnTo>
                <a:lnTo>
                  <a:pt x="294" y="51"/>
                </a:lnTo>
                <a:lnTo>
                  <a:pt x="299" y="28"/>
                </a:lnTo>
                <a:lnTo>
                  <a:pt x="294" y="22"/>
                </a:lnTo>
                <a:lnTo>
                  <a:pt x="289" y="11"/>
                </a:lnTo>
                <a:lnTo>
                  <a:pt x="294" y="5"/>
                </a:lnTo>
                <a:lnTo>
                  <a:pt x="299" y="5"/>
                </a:lnTo>
                <a:lnTo>
                  <a:pt x="305" y="5"/>
                </a:lnTo>
                <a:lnTo>
                  <a:pt x="310" y="22"/>
                </a:lnTo>
                <a:lnTo>
                  <a:pt x="325" y="11"/>
                </a:lnTo>
                <a:lnTo>
                  <a:pt x="330" y="5"/>
                </a:lnTo>
                <a:lnTo>
                  <a:pt x="351" y="5"/>
                </a:lnTo>
                <a:lnTo>
                  <a:pt x="356" y="5"/>
                </a:lnTo>
                <a:lnTo>
                  <a:pt x="356" y="11"/>
                </a:lnTo>
                <a:lnTo>
                  <a:pt x="356" y="17"/>
                </a:lnTo>
                <a:lnTo>
                  <a:pt x="356" y="22"/>
                </a:lnTo>
                <a:lnTo>
                  <a:pt x="356" y="28"/>
                </a:lnTo>
                <a:lnTo>
                  <a:pt x="382" y="22"/>
                </a:lnTo>
                <a:lnTo>
                  <a:pt x="402" y="22"/>
                </a:lnTo>
                <a:lnTo>
                  <a:pt x="402" y="17"/>
                </a:lnTo>
                <a:lnTo>
                  <a:pt x="408" y="11"/>
                </a:lnTo>
                <a:lnTo>
                  <a:pt x="413" y="11"/>
                </a:lnTo>
                <a:lnTo>
                  <a:pt x="413" y="5"/>
                </a:lnTo>
                <a:lnTo>
                  <a:pt x="418" y="5"/>
                </a:lnTo>
                <a:lnTo>
                  <a:pt x="423" y="22"/>
                </a:lnTo>
                <a:lnTo>
                  <a:pt x="428" y="22"/>
                </a:lnTo>
                <a:lnTo>
                  <a:pt x="428" y="17"/>
                </a:lnTo>
                <a:lnTo>
                  <a:pt x="433" y="17"/>
                </a:lnTo>
                <a:lnTo>
                  <a:pt x="433" y="22"/>
                </a:lnTo>
                <a:lnTo>
                  <a:pt x="433" y="28"/>
                </a:lnTo>
                <a:lnTo>
                  <a:pt x="444" y="22"/>
                </a:lnTo>
                <a:lnTo>
                  <a:pt x="449" y="22"/>
                </a:lnTo>
                <a:lnTo>
                  <a:pt x="454" y="22"/>
                </a:lnTo>
                <a:lnTo>
                  <a:pt x="459" y="17"/>
                </a:lnTo>
                <a:lnTo>
                  <a:pt x="459" y="5"/>
                </a:lnTo>
                <a:lnTo>
                  <a:pt x="464" y="0"/>
                </a:lnTo>
                <a:lnTo>
                  <a:pt x="469" y="0"/>
                </a:lnTo>
                <a:lnTo>
                  <a:pt x="475" y="0"/>
                </a:lnTo>
                <a:lnTo>
                  <a:pt x="480" y="0"/>
                </a:lnTo>
                <a:lnTo>
                  <a:pt x="485" y="5"/>
                </a:lnTo>
                <a:lnTo>
                  <a:pt x="485" y="17"/>
                </a:lnTo>
                <a:lnTo>
                  <a:pt x="490" y="22"/>
                </a:lnTo>
                <a:lnTo>
                  <a:pt x="495" y="22"/>
                </a:lnTo>
                <a:lnTo>
                  <a:pt x="500" y="22"/>
                </a:lnTo>
                <a:lnTo>
                  <a:pt x="500" y="28"/>
                </a:lnTo>
                <a:lnTo>
                  <a:pt x="495" y="40"/>
                </a:lnTo>
                <a:lnTo>
                  <a:pt x="485" y="51"/>
                </a:lnTo>
                <a:lnTo>
                  <a:pt x="485" y="57"/>
                </a:lnTo>
                <a:lnTo>
                  <a:pt x="485" y="79"/>
                </a:lnTo>
                <a:lnTo>
                  <a:pt x="490" y="85"/>
                </a:lnTo>
                <a:lnTo>
                  <a:pt x="506" y="108"/>
                </a:lnTo>
                <a:lnTo>
                  <a:pt x="500" y="108"/>
                </a:lnTo>
                <a:lnTo>
                  <a:pt x="500" y="114"/>
                </a:lnTo>
                <a:lnTo>
                  <a:pt x="490" y="131"/>
                </a:lnTo>
                <a:lnTo>
                  <a:pt x="490" y="136"/>
                </a:lnTo>
                <a:lnTo>
                  <a:pt x="495" y="142"/>
                </a:lnTo>
                <a:lnTo>
                  <a:pt x="511" y="153"/>
                </a:lnTo>
                <a:lnTo>
                  <a:pt x="506" y="159"/>
                </a:lnTo>
                <a:lnTo>
                  <a:pt x="500" y="199"/>
                </a:lnTo>
                <a:lnTo>
                  <a:pt x="495" y="199"/>
                </a:lnTo>
                <a:lnTo>
                  <a:pt x="495" y="233"/>
                </a:lnTo>
                <a:lnTo>
                  <a:pt x="500" y="239"/>
                </a:lnTo>
                <a:lnTo>
                  <a:pt x="495" y="267"/>
                </a:lnTo>
                <a:lnTo>
                  <a:pt x="500" y="279"/>
                </a:lnTo>
                <a:lnTo>
                  <a:pt x="480" y="284"/>
                </a:lnTo>
                <a:lnTo>
                  <a:pt x="480" y="279"/>
                </a:lnTo>
                <a:lnTo>
                  <a:pt x="480" y="250"/>
                </a:lnTo>
                <a:lnTo>
                  <a:pt x="428" y="250"/>
                </a:lnTo>
                <a:lnTo>
                  <a:pt x="423" y="262"/>
                </a:lnTo>
                <a:lnTo>
                  <a:pt x="423" y="267"/>
                </a:lnTo>
                <a:lnTo>
                  <a:pt x="423" y="273"/>
                </a:lnTo>
                <a:lnTo>
                  <a:pt x="418" y="279"/>
                </a:lnTo>
                <a:lnTo>
                  <a:pt x="413" y="284"/>
                </a:lnTo>
                <a:lnTo>
                  <a:pt x="408" y="302"/>
                </a:lnTo>
                <a:lnTo>
                  <a:pt x="423" y="324"/>
                </a:lnTo>
                <a:lnTo>
                  <a:pt x="418" y="336"/>
                </a:lnTo>
                <a:lnTo>
                  <a:pt x="418" y="353"/>
                </a:lnTo>
                <a:lnTo>
                  <a:pt x="428" y="353"/>
                </a:lnTo>
                <a:lnTo>
                  <a:pt x="423" y="427"/>
                </a:lnTo>
                <a:lnTo>
                  <a:pt x="423" y="433"/>
                </a:lnTo>
                <a:lnTo>
                  <a:pt x="423" y="438"/>
                </a:lnTo>
                <a:lnTo>
                  <a:pt x="418" y="438"/>
                </a:lnTo>
                <a:lnTo>
                  <a:pt x="418" y="444"/>
                </a:lnTo>
                <a:lnTo>
                  <a:pt x="418" y="450"/>
                </a:lnTo>
                <a:lnTo>
                  <a:pt x="423" y="450"/>
                </a:lnTo>
                <a:lnTo>
                  <a:pt x="428" y="455"/>
                </a:lnTo>
                <a:lnTo>
                  <a:pt x="433" y="455"/>
                </a:lnTo>
                <a:lnTo>
                  <a:pt x="433" y="467"/>
                </a:lnTo>
                <a:lnTo>
                  <a:pt x="433" y="472"/>
                </a:lnTo>
                <a:lnTo>
                  <a:pt x="433" y="484"/>
                </a:lnTo>
                <a:lnTo>
                  <a:pt x="439" y="484"/>
                </a:lnTo>
                <a:lnTo>
                  <a:pt x="439" y="490"/>
                </a:lnTo>
                <a:lnTo>
                  <a:pt x="433" y="490"/>
                </a:lnTo>
                <a:lnTo>
                  <a:pt x="433" y="495"/>
                </a:lnTo>
                <a:lnTo>
                  <a:pt x="428" y="495"/>
                </a:lnTo>
                <a:lnTo>
                  <a:pt x="428" y="501"/>
                </a:lnTo>
                <a:lnTo>
                  <a:pt x="428" y="507"/>
                </a:lnTo>
                <a:lnTo>
                  <a:pt x="433" y="507"/>
                </a:lnTo>
                <a:lnTo>
                  <a:pt x="433" y="524"/>
                </a:lnTo>
                <a:lnTo>
                  <a:pt x="423" y="524"/>
                </a:lnTo>
                <a:lnTo>
                  <a:pt x="418" y="529"/>
                </a:lnTo>
                <a:lnTo>
                  <a:pt x="418" y="547"/>
                </a:lnTo>
                <a:lnTo>
                  <a:pt x="413" y="552"/>
                </a:lnTo>
                <a:lnTo>
                  <a:pt x="408" y="569"/>
                </a:lnTo>
                <a:lnTo>
                  <a:pt x="397" y="581"/>
                </a:lnTo>
                <a:lnTo>
                  <a:pt x="397" y="586"/>
                </a:lnTo>
                <a:lnTo>
                  <a:pt x="397" y="592"/>
                </a:lnTo>
                <a:lnTo>
                  <a:pt x="392" y="609"/>
                </a:lnTo>
                <a:lnTo>
                  <a:pt x="387" y="615"/>
                </a:lnTo>
                <a:lnTo>
                  <a:pt x="387" y="621"/>
                </a:lnTo>
                <a:lnTo>
                  <a:pt x="392" y="621"/>
                </a:lnTo>
                <a:lnTo>
                  <a:pt x="402" y="621"/>
                </a:lnTo>
                <a:lnTo>
                  <a:pt x="408" y="621"/>
                </a:lnTo>
                <a:lnTo>
                  <a:pt x="408" y="626"/>
                </a:lnTo>
                <a:lnTo>
                  <a:pt x="408" y="643"/>
                </a:lnTo>
                <a:lnTo>
                  <a:pt x="402" y="649"/>
                </a:lnTo>
                <a:lnTo>
                  <a:pt x="402" y="655"/>
                </a:lnTo>
                <a:lnTo>
                  <a:pt x="392" y="649"/>
                </a:lnTo>
                <a:lnTo>
                  <a:pt x="387" y="649"/>
                </a:lnTo>
                <a:lnTo>
                  <a:pt x="387" y="638"/>
                </a:lnTo>
                <a:lnTo>
                  <a:pt x="382" y="643"/>
                </a:lnTo>
                <a:lnTo>
                  <a:pt x="377" y="643"/>
                </a:lnTo>
                <a:lnTo>
                  <a:pt x="366" y="643"/>
                </a:lnTo>
                <a:lnTo>
                  <a:pt x="346" y="643"/>
                </a:lnTo>
                <a:lnTo>
                  <a:pt x="325" y="643"/>
                </a:lnTo>
                <a:lnTo>
                  <a:pt x="325" y="649"/>
                </a:lnTo>
                <a:lnTo>
                  <a:pt x="315" y="666"/>
                </a:lnTo>
                <a:lnTo>
                  <a:pt x="315" y="672"/>
                </a:lnTo>
                <a:lnTo>
                  <a:pt x="310" y="672"/>
                </a:lnTo>
                <a:lnTo>
                  <a:pt x="299" y="672"/>
                </a:lnTo>
                <a:lnTo>
                  <a:pt x="299" y="678"/>
                </a:lnTo>
                <a:lnTo>
                  <a:pt x="294" y="678"/>
                </a:lnTo>
                <a:lnTo>
                  <a:pt x="294" y="689"/>
                </a:lnTo>
                <a:lnTo>
                  <a:pt x="289" y="689"/>
                </a:lnTo>
                <a:lnTo>
                  <a:pt x="279" y="689"/>
                </a:lnTo>
                <a:lnTo>
                  <a:pt x="274" y="712"/>
                </a:lnTo>
                <a:lnTo>
                  <a:pt x="243" y="706"/>
                </a:lnTo>
                <a:lnTo>
                  <a:pt x="170" y="689"/>
                </a:lnTo>
                <a:lnTo>
                  <a:pt x="170" y="683"/>
                </a:lnTo>
                <a:lnTo>
                  <a:pt x="170" y="678"/>
                </a:lnTo>
                <a:lnTo>
                  <a:pt x="181" y="660"/>
                </a:lnTo>
                <a:lnTo>
                  <a:pt x="186" y="649"/>
                </a:lnTo>
                <a:lnTo>
                  <a:pt x="191" y="643"/>
                </a:lnTo>
                <a:lnTo>
                  <a:pt x="181" y="638"/>
                </a:lnTo>
                <a:lnTo>
                  <a:pt x="176" y="638"/>
                </a:lnTo>
                <a:lnTo>
                  <a:pt x="170" y="632"/>
                </a:lnTo>
                <a:lnTo>
                  <a:pt x="150" y="603"/>
                </a:lnTo>
                <a:lnTo>
                  <a:pt x="145" y="592"/>
                </a:lnTo>
                <a:lnTo>
                  <a:pt x="134" y="586"/>
                </a:lnTo>
                <a:lnTo>
                  <a:pt x="129" y="586"/>
                </a:lnTo>
                <a:lnTo>
                  <a:pt x="119" y="586"/>
                </a:lnTo>
                <a:lnTo>
                  <a:pt x="103" y="586"/>
                </a:lnTo>
                <a:lnTo>
                  <a:pt x="93" y="586"/>
                </a:lnTo>
                <a:lnTo>
                  <a:pt x="88" y="586"/>
                </a:lnTo>
                <a:lnTo>
                  <a:pt x="83" y="586"/>
                </a:lnTo>
                <a:lnTo>
                  <a:pt x="73" y="586"/>
                </a:lnTo>
                <a:lnTo>
                  <a:pt x="62" y="592"/>
                </a:lnTo>
                <a:lnTo>
                  <a:pt x="52" y="592"/>
                </a:lnTo>
                <a:lnTo>
                  <a:pt x="47" y="592"/>
                </a:lnTo>
                <a:lnTo>
                  <a:pt x="36" y="592"/>
                </a:lnTo>
                <a:lnTo>
                  <a:pt x="21" y="586"/>
                </a:lnTo>
                <a:lnTo>
                  <a:pt x="11" y="581"/>
                </a:lnTo>
                <a:lnTo>
                  <a:pt x="6" y="581"/>
                </a:lnTo>
                <a:close/>
              </a:path>
            </a:pathLst>
          </a:custGeom>
          <a:solidFill>
            <a:srgbClr val="8BE1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81" name="Freeform 11"/>
          <p:cNvSpPr>
            <a:spLocks/>
          </p:cNvSpPr>
          <p:nvPr/>
        </p:nvSpPr>
        <p:spPr bwMode="auto">
          <a:xfrm>
            <a:off x="1530224" y="2050341"/>
            <a:ext cx="893377" cy="1275049"/>
          </a:xfrm>
          <a:custGeom>
            <a:avLst/>
            <a:gdLst>
              <a:gd name="T0" fmla="*/ 2147483647 w 572"/>
              <a:gd name="T1" fmla="*/ 2147483647 h 741"/>
              <a:gd name="T2" fmla="*/ 2147483647 w 572"/>
              <a:gd name="T3" fmla="*/ 2147483647 h 741"/>
              <a:gd name="T4" fmla="*/ 2147483647 w 572"/>
              <a:gd name="T5" fmla="*/ 2147483647 h 741"/>
              <a:gd name="T6" fmla="*/ 2147483647 w 572"/>
              <a:gd name="T7" fmla="*/ 2147483647 h 741"/>
              <a:gd name="T8" fmla="*/ 2147483647 w 572"/>
              <a:gd name="T9" fmla="*/ 2147483647 h 741"/>
              <a:gd name="T10" fmla="*/ 2147483647 w 572"/>
              <a:gd name="T11" fmla="*/ 2147483647 h 741"/>
              <a:gd name="T12" fmla="*/ 2147483647 w 572"/>
              <a:gd name="T13" fmla="*/ 2147483647 h 741"/>
              <a:gd name="T14" fmla="*/ 2147483647 w 572"/>
              <a:gd name="T15" fmla="*/ 2147483647 h 741"/>
              <a:gd name="T16" fmla="*/ 2147483647 w 572"/>
              <a:gd name="T17" fmla="*/ 2147483647 h 741"/>
              <a:gd name="T18" fmla="*/ 2147483647 w 572"/>
              <a:gd name="T19" fmla="*/ 2147483647 h 741"/>
              <a:gd name="T20" fmla="*/ 2147483647 w 572"/>
              <a:gd name="T21" fmla="*/ 2147483647 h 741"/>
              <a:gd name="T22" fmla="*/ 2147483647 w 572"/>
              <a:gd name="T23" fmla="*/ 2147483647 h 741"/>
              <a:gd name="T24" fmla="*/ 2147483647 w 572"/>
              <a:gd name="T25" fmla="*/ 2147483647 h 741"/>
              <a:gd name="T26" fmla="*/ 2147483647 w 572"/>
              <a:gd name="T27" fmla="*/ 2147483647 h 741"/>
              <a:gd name="T28" fmla="*/ 2147483647 w 572"/>
              <a:gd name="T29" fmla="*/ 2147483647 h 741"/>
              <a:gd name="T30" fmla="*/ 2147483647 w 572"/>
              <a:gd name="T31" fmla="*/ 2147483647 h 741"/>
              <a:gd name="T32" fmla="*/ 2147483647 w 572"/>
              <a:gd name="T33" fmla="*/ 2147483647 h 741"/>
              <a:gd name="T34" fmla="*/ 2147483647 w 572"/>
              <a:gd name="T35" fmla="*/ 2147483647 h 741"/>
              <a:gd name="T36" fmla="*/ 2147483647 w 572"/>
              <a:gd name="T37" fmla="*/ 2147483647 h 741"/>
              <a:gd name="T38" fmla="*/ 2147483647 w 572"/>
              <a:gd name="T39" fmla="*/ 2147483647 h 741"/>
              <a:gd name="T40" fmla="*/ 2147483647 w 572"/>
              <a:gd name="T41" fmla="*/ 2147483647 h 741"/>
              <a:gd name="T42" fmla="*/ 2147483647 w 572"/>
              <a:gd name="T43" fmla="*/ 2147483647 h 741"/>
              <a:gd name="T44" fmla="*/ 2147483647 w 572"/>
              <a:gd name="T45" fmla="*/ 2147483647 h 741"/>
              <a:gd name="T46" fmla="*/ 2147483647 w 572"/>
              <a:gd name="T47" fmla="*/ 2147483647 h 741"/>
              <a:gd name="T48" fmla="*/ 2147483647 w 572"/>
              <a:gd name="T49" fmla="*/ 2147483647 h 741"/>
              <a:gd name="T50" fmla="*/ 2147483647 w 572"/>
              <a:gd name="T51" fmla="*/ 2147483647 h 741"/>
              <a:gd name="T52" fmla="*/ 2147483647 w 572"/>
              <a:gd name="T53" fmla="*/ 2147483647 h 741"/>
              <a:gd name="T54" fmla="*/ 2147483647 w 572"/>
              <a:gd name="T55" fmla="*/ 2147483647 h 741"/>
              <a:gd name="T56" fmla="*/ 2147483647 w 572"/>
              <a:gd name="T57" fmla="*/ 2147483647 h 741"/>
              <a:gd name="T58" fmla="*/ 2147483647 w 572"/>
              <a:gd name="T59" fmla="*/ 2147483647 h 741"/>
              <a:gd name="T60" fmla="*/ 2147483647 w 572"/>
              <a:gd name="T61" fmla="*/ 2147483647 h 741"/>
              <a:gd name="T62" fmla="*/ 2147483647 w 572"/>
              <a:gd name="T63" fmla="*/ 2147483647 h 741"/>
              <a:gd name="T64" fmla="*/ 2147483647 w 572"/>
              <a:gd name="T65" fmla="*/ 2147483647 h 741"/>
              <a:gd name="T66" fmla="*/ 2147483647 w 572"/>
              <a:gd name="T67" fmla="*/ 2147483647 h 741"/>
              <a:gd name="T68" fmla="*/ 2147483647 w 572"/>
              <a:gd name="T69" fmla="*/ 2147483647 h 741"/>
              <a:gd name="T70" fmla="*/ 2147483647 w 572"/>
              <a:gd name="T71" fmla="*/ 2147483647 h 741"/>
              <a:gd name="T72" fmla="*/ 2147483647 w 572"/>
              <a:gd name="T73" fmla="*/ 2147483647 h 741"/>
              <a:gd name="T74" fmla="*/ 2147483647 w 572"/>
              <a:gd name="T75" fmla="*/ 2147483647 h 741"/>
              <a:gd name="T76" fmla="*/ 2147483647 w 572"/>
              <a:gd name="T77" fmla="*/ 2147483647 h 741"/>
              <a:gd name="T78" fmla="*/ 2147483647 w 572"/>
              <a:gd name="T79" fmla="*/ 2147483647 h 741"/>
              <a:gd name="T80" fmla="*/ 2147483647 w 572"/>
              <a:gd name="T81" fmla="*/ 2147483647 h 741"/>
              <a:gd name="T82" fmla="*/ 2147483647 w 572"/>
              <a:gd name="T83" fmla="*/ 2147483647 h 741"/>
              <a:gd name="T84" fmla="*/ 2147483647 w 572"/>
              <a:gd name="T85" fmla="*/ 2147483647 h 741"/>
              <a:gd name="T86" fmla="*/ 2147483647 w 572"/>
              <a:gd name="T87" fmla="*/ 2147483647 h 741"/>
              <a:gd name="T88" fmla="*/ 2147483647 w 572"/>
              <a:gd name="T89" fmla="*/ 2147483647 h 741"/>
              <a:gd name="T90" fmla="*/ 2147483647 w 572"/>
              <a:gd name="T91" fmla="*/ 2147483647 h 741"/>
              <a:gd name="T92" fmla="*/ 2147483647 w 572"/>
              <a:gd name="T93" fmla="*/ 2147483647 h 741"/>
              <a:gd name="T94" fmla="*/ 2147483647 w 572"/>
              <a:gd name="T95" fmla="*/ 2147483647 h 741"/>
              <a:gd name="T96" fmla="*/ 2147483647 w 572"/>
              <a:gd name="T97" fmla="*/ 0 h 741"/>
              <a:gd name="T98" fmla="*/ 2147483647 w 572"/>
              <a:gd name="T99" fmla="*/ 2147483647 h 741"/>
              <a:gd name="T100" fmla="*/ 2147483647 w 572"/>
              <a:gd name="T101" fmla="*/ 2147483647 h 741"/>
              <a:gd name="T102" fmla="*/ 2147483647 w 572"/>
              <a:gd name="T103" fmla="*/ 2147483647 h 741"/>
              <a:gd name="T104" fmla="*/ 2147483647 w 572"/>
              <a:gd name="T105" fmla="*/ 2147483647 h 741"/>
              <a:gd name="T106" fmla="*/ 2147483647 w 572"/>
              <a:gd name="T107" fmla="*/ 2147483647 h 74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72"/>
              <a:gd name="T163" fmla="*/ 0 h 741"/>
              <a:gd name="T164" fmla="*/ 572 w 572"/>
              <a:gd name="T165" fmla="*/ 741 h 74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72" h="741">
                <a:moveTo>
                  <a:pt x="567" y="109"/>
                </a:moveTo>
                <a:lnTo>
                  <a:pt x="572" y="120"/>
                </a:lnTo>
                <a:lnTo>
                  <a:pt x="567" y="126"/>
                </a:lnTo>
                <a:lnTo>
                  <a:pt x="562" y="137"/>
                </a:lnTo>
                <a:lnTo>
                  <a:pt x="557" y="137"/>
                </a:lnTo>
                <a:lnTo>
                  <a:pt x="562" y="143"/>
                </a:lnTo>
                <a:lnTo>
                  <a:pt x="567" y="148"/>
                </a:lnTo>
                <a:lnTo>
                  <a:pt x="567" y="154"/>
                </a:lnTo>
                <a:lnTo>
                  <a:pt x="567" y="160"/>
                </a:lnTo>
                <a:lnTo>
                  <a:pt x="562" y="171"/>
                </a:lnTo>
                <a:lnTo>
                  <a:pt x="562" y="177"/>
                </a:lnTo>
                <a:lnTo>
                  <a:pt x="567" y="183"/>
                </a:lnTo>
                <a:lnTo>
                  <a:pt x="562" y="183"/>
                </a:lnTo>
                <a:lnTo>
                  <a:pt x="562" y="188"/>
                </a:lnTo>
                <a:lnTo>
                  <a:pt x="557" y="194"/>
                </a:lnTo>
                <a:lnTo>
                  <a:pt x="567" y="228"/>
                </a:lnTo>
                <a:lnTo>
                  <a:pt x="562" y="234"/>
                </a:lnTo>
                <a:lnTo>
                  <a:pt x="557" y="240"/>
                </a:lnTo>
                <a:lnTo>
                  <a:pt x="552" y="245"/>
                </a:lnTo>
                <a:lnTo>
                  <a:pt x="552" y="251"/>
                </a:lnTo>
                <a:lnTo>
                  <a:pt x="557" y="257"/>
                </a:lnTo>
                <a:lnTo>
                  <a:pt x="552" y="268"/>
                </a:lnTo>
                <a:lnTo>
                  <a:pt x="552" y="274"/>
                </a:lnTo>
                <a:lnTo>
                  <a:pt x="552" y="279"/>
                </a:lnTo>
                <a:lnTo>
                  <a:pt x="552" y="285"/>
                </a:lnTo>
                <a:lnTo>
                  <a:pt x="567" y="296"/>
                </a:lnTo>
                <a:lnTo>
                  <a:pt x="567" y="302"/>
                </a:lnTo>
                <a:lnTo>
                  <a:pt x="567" y="308"/>
                </a:lnTo>
                <a:lnTo>
                  <a:pt x="562" y="308"/>
                </a:lnTo>
                <a:lnTo>
                  <a:pt x="546" y="308"/>
                </a:lnTo>
                <a:lnTo>
                  <a:pt x="531" y="331"/>
                </a:lnTo>
                <a:lnTo>
                  <a:pt x="510" y="319"/>
                </a:lnTo>
                <a:lnTo>
                  <a:pt x="505" y="331"/>
                </a:lnTo>
                <a:lnTo>
                  <a:pt x="500" y="331"/>
                </a:lnTo>
                <a:lnTo>
                  <a:pt x="495" y="331"/>
                </a:lnTo>
                <a:lnTo>
                  <a:pt x="495" y="336"/>
                </a:lnTo>
                <a:lnTo>
                  <a:pt x="490" y="336"/>
                </a:lnTo>
                <a:lnTo>
                  <a:pt x="485" y="336"/>
                </a:lnTo>
                <a:lnTo>
                  <a:pt x="474" y="331"/>
                </a:lnTo>
                <a:lnTo>
                  <a:pt x="448" y="336"/>
                </a:lnTo>
                <a:lnTo>
                  <a:pt x="438" y="336"/>
                </a:lnTo>
                <a:lnTo>
                  <a:pt x="423" y="342"/>
                </a:lnTo>
                <a:lnTo>
                  <a:pt x="412" y="342"/>
                </a:lnTo>
                <a:lnTo>
                  <a:pt x="407" y="348"/>
                </a:lnTo>
                <a:lnTo>
                  <a:pt x="397" y="348"/>
                </a:lnTo>
                <a:lnTo>
                  <a:pt x="392" y="359"/>
                </a:lnTo>
                <a:lnTo>
                  <a:pt x="381" y="376"/>
                </a:lnTo>
                <a:lnTo>
                  <a:pt x="356" y="376"/>
                </a:lnTo>
                <a:lnTo>
                  <a:pt x="345" y="376"/>
                </a:lnTo>
                <a:lnTo>
                  <a:pt x="340" y="376"/>
                </a:lnTo>
                <a:lnTo>
                  <a:pt x="325" y="382"/>
                </a:lnTo>
                <a:lnTo>
                  <a:pt x="325" y="388"/>
                </a:lnTo>
                <a:lnTo>
                  <a:pt x="330" y="393"/>
                </a:lnTo>
                <a:lnTo>
                  <a:pt x="330" y="399"/>
                </a:lnTo>
                <a:lnTo>
                  <a:pt x="325" y="405"/>
                </a:lnTo>
                <a:lnTo>
                  <a:pt x="320" y="422"/>
                </a:lnTo>
                <a:lnTo>
                  <a:pt x="325" y="433"/>
                </a:lnTo>
                <a:lnTo>
                  <a:pt x="330" y="433"/>
                </a:lnTo>
                <a:lnTo>
                  <a:pt x="330" y="439"/>
                </a:lnTo>
                <a:lnTo>
                  <a:pt x="330" y="450"/>
                </a:lnTo>
                <a:lnTo>
                  <a:pt x="325" y="450"/>
                </a:lnTo>
                <a:lnTo>
                  <a:pt x="314" y="439"/>
                </a:lnTo>
                <a:lnTo>
                  <a:pt x="309" y="439"/>
                </a:lnTo>
                <a:lnTo>
                  <a:pt x="284" y="473"/>
                </a:lnTo>
                <a:lnTo>
                  <a:pt x="278" y="484"/>
                </a:lnTo>
                <a:lnTo>
                  <a:pt x="278" y="490"/>
                </a:lnTo>
                <a:lnTo>
                  <a:pt x="268" y="513"/>
                </a:lnTo>
                <a:lnTo>
                  <a:pt x="294" y="536"/>
                </a:lnTo>
                <a:lnTo>
                  <a:pt x="299" y="541"/>
                </a:lnTo>
                <a:lnTo>
                  <a:pt x="299" y="536"/>
                </a:lnTo>
                <a:lnTo>
                  <a:pt x="304" y="536"/>
                </a:lnTo>
                <a:lnTo>
                  <a:pt x="304" y="541"/>
                </a:lnTo>
                <a:lnTo>
                  <a:pt x="304" y="553"/>
                </a:lnTo>
                <a:lnTo>
                  <a:pt x="304" y="559"/>
                </a:lnTo>
                <a:lnTo>
                  <a:pt x="294" y="564"/>
                </a:lnTo>
                <a:lnTo>
                  <a:pt x="309" y="593"/>
                </a:lnTo>
                <a:lnTo>
                  <a:pt x="299" y="598"/>
                </a:lnTo>
                <a:lnTo>
                  <a:pt x="299" y="604"/>
                </a:lnTo>
                <a:lnTo>
                  <a:pt x="304" y="610"/>
                </a:lnTo>
                <a:lnTo>
                  <a:pt x="309" y="615"/>
                </a:lnTo>
                <a:lnTo>
                  <a:pt x="309" y="621"/>
                </a:lnTo>
                <a:lnTo>
                  <a:pt x="320" y="621"/>
                </a:lnTo>
                <a:lnTo>
                  <a:pt x="320" y="627"/>
                </a:lnTo>
                <a:lnTo>
                  <a:pt x="314" y="638"/>
                </a:lnTo>
                <a:lnTo>
                  <a:pt x="320" y="644"/>
                </a:lnTo>
                <a:lnTo>
                  <a:pt x="320" y="650"/>
                </a:lnTo>
                <a:lnTo>
                  <a:pt x="314" y="655"/>
                </a:lnTo>
                <a:lnTo>
                  <a:pt x="314" y="650"/>
                </a:lnTo>
                <a:lnTo>
                  <a:pt x="309" y="655"/>
                </a:lnTo>
                <a:lnTo>
                  <a:pt x="309" y="661"/>
                </a:lnTo>
                <a:lnTo>
                  <a:pt x="304" y="661"/>
                </a:lnTo>
                <a:lnTo>
                  <a:pt x="299" y="655"/>
                </a:lnTo>
                <a:lnTo>
                  <a:pt x="299" y="644"/>
                </a:lnTo>
                <a:lnTo>
                  <a:pt x="294" y="644"/>
                </a:lnTo>
                <a:lnTo>
                  <a:pt x="284" y="638"/>
                </a:lnTo>
                <a:lnTo>
                  <a:pt x="284" y="633"/>
                </a:lnTo>
                <a:lnTo>
                  <a:pt x="289" y="627"/>
                </a:lnTo>
                <a:lnTo>
                  <a:pt x="289" y="621"/>
                </a:lnTo>
                <a:lnTo>
                  <a:pt x="284" y="621"/>
                </a:lnTo>
                <a:lnTo>
                  <a:pt x="273" y="627"/>
                </a:lnTo>
                <a:lnTo>
                  <a:pt x="263" y="644"/>
                </a:lnTo>
                <a:lnTo>
                  <a:pt x="253" y="655"/>
                </a:lnTo>
                <a:lnTo>
                  <a:pt x="253" y="661"/>
                </a:lnTo>
                <a:lnTo>
                  <a:pt x="253" y="667"/>
                </a:lnTo>
                <a:lnTo>
                  <a:pt x="253" y="672"/>
                </a:lnTo>
                <a:lnTo>
                  <a:pt x="258" y="672"/>
                </a:lnTo>
                <a:lnTo>
                  <a:pt x="263" y="672"/>
                </a:lnTo>
                <a:lnTo>
                  <a:pt x="263" y="678"/>
                </a:lnTo>
                <a:lnTo>
                  <a:pt x="268" y="678"/>
                </a:lnTo>
                <a:lnTo>
                  <a:pt x="273" y="678"/>
                </a:lnTo>
                <a:lnTo>
                  <a:pt x="278" y="678"/>
                </a:lnTo>
                <a:lnTo>
                  <a:pt x="284" y="690"/>
                </a:lnTo>
                <a:lnTo>
                  <a:pt x="284" y="695"/>
                </a:lnTo>
                <a:lnTo>
                  <a:pt x="284" y="701"/>
                </a:lnTo>
                <a:lnTo>
                  <a:pt x="289" y="707"/>
                </a:lnTo>
                <a:lnTo>
                  <a:pt x="284" y="712"/>
                </a:lnTo>
                <a:lnTo>
                  <a:pt x="273" y="718"/>
                </a:lnTo>
                <a:lnTo>
                  <a:pt x="263" y="718"/>
                </a:lnTo>
                <a:lnTo>
                  <a:pt x="263" y="724"/>
                </a:lnTo>
                <a:lnTo>
                  <a:pt x="258" y="729"/>
                </a:lnTo>
                <a:lnTo>
                  <a:pt x="258" y="741"/>
                </a:lnTo>
                <a:lnTo>
                  <a:pt x="237" y="741"/>
                </a:lnTo>
                <a:lnTo>
                  <a:pt x="237" y="718"/>
                </a:lnTo>
                <a:lnTo>
                  <a:pt x="170" y="712"/>
                </a:lnTo>
                <a:lnTo>
                  <a:pt x="165" y="712"/>
                </a:lnTo>
                <a:lnTo>
                  <a:pt x="160" y="707"/>
                </a:lnTo>
                <a:lnTo>
                  <a:pt x="149" y="707"/>
                </a:lnTo>
                <a:lnTo>
                  <a:pt x="134" y="735"/>
                </a:lnTo>
                <a:lnTo>
                  <a:pt x="113" y="724"/>
                </a:lnTo>
                <a:lnTo>
                  <a:pt x="108" y="718"/>
                </a:lnTo>
                <a:lnTo>
                  <a:pt x="98" y="707"/>
                </a:lnTo>
                <a:lnTo>
                  <a:pt x="93" y="707"/>
                </a:lnTo>
                <a:lnTo>
                  <a:pt x="98" y="690"/>
                </a:lnTo>
                <a:lnTo>
                  <a:pt x="98" y="684"/>
                </a:lnTo>
                <a:lnTo>
                  <a:pt x="67" y="672"/>
                </a:lnTo>
                <a:lnTo>
                  <a:pt x="57" y="672"/>
                </a:lnTo>
                <a:lnTo>
                  <a:pt x="62" y="667"/>
                </a:lnTo>
                <a:lnTo>
                  <a:pt x="57" y="667"/>
                </a:lnTo>
                <a:lnTo>
                  <a:pt x="52" y="661"/>
                </a:lnTo>
                <a:lnTo>
                  <a:pt x="72" y="615"/>
                </a:lnTo>
                <a:lnTo>
                  <a:pt x="41" y="604"/>
                </a:lnTo>
                <a:lnTo>
                  <a:pt x="36" y="593"/>
                </a:lnTo>
                <a:lnTo>
                  <a:pt x="36" y="587"/>
                </a:lnTo>
                <a:lnTo>
                  <a:pt x="41" y="570"/>
                </a:lnTo>
                <a:lnTo>
                  <a:pt x="41" y="564"/>
                </a:lnTo>
                <a:lnTo>
                  <a:pt x="41" y="559"/>
                </a:lnTo>
                <a:lnTo>
                  <a:pt x="36" y="553"/>
                </a:lnTo>
                <a:lnTo>
                  <a:pt x="21" y="559"/>
                </a:lnTo>
                <a:lnTo>
                  <a:pt x="15" y="559"/>
                </a:lnTo>
                <a:lnTo>
                  <a:pt x="10" y="553"/>
                </a:lnTo>
                <a:lnTo>
                  <a:pt x="10" y="547"/>
                </a:lnTo>
                <a:lnTo>
                  <a:pt x="10" y="541"/>
                </a:lnTo>
                <a:lnTo>
                  <a:pt x="10" y="530"/>
                </a:lnTo>
                <a:lnTo>
                  <a:pt x="15" y="519"/>
                </a:lnTo>
                <a:lnTo>
                  <a:pt x="15" y="513"/>
                </a:lnTo>
                <a:lnTo>
                  <a:pt x="15" y="507"/>
                </a:lnTo>
                <a:lnTo>
                  <a:pt x="10" y="507"/>
                </a:lnTo>
                <a:lnTo>
                  <a:pt x="5" y="507"/>
                </a:lnTo>
                <a:lnTo>
                  <a:pt x="0" y="507"/>
                </a:lnTo>
                <a:lnTo>
                  <a:pt x="0" y="502"/>
                </a:lnTo>
                <a:lnTo>
                  <a:pt x="0" y="490"/>
                </a:lnTo>
                <a:lnTo>
                  <a:pt x="5" y="484"/>
                </a:lnTo>
                <a:lnTo>
                  <a:pt x="5" y="467"/>
                </a:lnTo>
                <a:lnTo>
                  <a:pt x="5" y="462"/>
                </a:lnTo>
                <a:lnTo>
                  <a:pt x="5" y="456"/>
                </a:lnTo>
                <a:lnTo>
                  <a:pt x="10" y="450"/>
                </a:lnTo>
                <a:lnTo>
                  <a:pt x="21" y="456"/>
                </a:lnTo>
                <a:lnTo>
                  <a:pt x="31" y="456"/>
                </a:lnTo>
                <a:lnTo>
                  <a:pt x="36" y="456"/>
                </a:lnTo>
                <a:lnTo>
                  <a:pt x="41" y="456"/>
                </a:lnTo>
                <a:lnTo>
                  <a:pt x="46" y="462"/>
                </a:lnTo>
                <a:lnTo>
                  <a:pt x="52" y="456"/>
                </a:lnTo>
                <a:lnTo>
                  <a:pt x="57" y="456"/>
                </a:lnTo>
                <a:lnTo>
                  <a:pt x="57" y="450"/>
                </a:lnTo>
                <a:lnTo>
                  <a:pt x="62" y="450"/>
                </a:lnTo>
                <a:lnTo>
                  <a:pt x="62" y="445"/>
                </a:lnTo>
                <a:lnTo>
                  <a:pt x="67" y="405"/>
                </a:lnTo>
                <a:lnTo>
                  <a:pt x="72" y="399"/>
                </a:lnTo>
                <a:lnTo>
                  <a:pt x="77" y="382"/>
                </a:lnTo>
                <a:lnTo>
                  <a:pt x="82" y="371"/>
                </a:lnTo>
                <a:lnTo>
                  <a:pt x="88" y="365"/>
                </a:lnTo>
                <a:lnTo>
                  <a:pt x="93" y="353"/>
                </a:lnTo>
                <a:lnTo>
                  <a:pt x="93" y="342"/>
                </a:lnTo>
                <a:lnTo>
                  <a:pt x="93" y="336"/>
                </a:lnTo>
                <a:lnTo>
                  <a:pt x="93" y="331"/>
                </a:lnTo>
                <a:lnTo>
                  <a:pt x="93" y="325"/>
                </a:lnTo>
                <a:lnTo>
                  <a:pt x="93" y="319"/>
                </a:lnTo>
                <a:lnTo>
                  <a:pt x="103" y="314"/>
                </a:lnTo>
                <a:lnTo>
                  <a:pt x="103" y="308"/>
                </a:lnTo>
                <a:lnTo>
                  <a:pt x="103" y="302"/>
                </a:lnTo>
                <a:lnTo>
                  <a:pt x="108" y="296"/>
                </a:lnTo>
                <a:lnTo>
                  <a:pt x="103" y="296"/>
                </a:lnTo>
                <a:lnTo>
                  <a:pt x="103" y="291"/>
                </a:lnTo>
                <a:lnTo>
                  <a:pt x="103" y="285"/>
                </a:lnTo>
                <a:lnTo>
                  <a:pt x="108" y="279"/>
                </a:lnTo>
                <a:lnTo>
                  <a:pt x="113" y="268"/>
                </a:lnTo>
                <a:lnTo>
                  <a:pt x="113" y="262"/>
                </a:lnTo>
                <a:lnTo>
                  <a:pt x="119" y="257"/>
                </a:lnTo>
                <a:lnTo>
                  <a:pt x="119" y="251"/>
                </a:lnTo>
                <a:lnTo>
                  <a:pt x="124" y="251"/>
                </a:lnTo>
                <a:lnTo>
                  <a:pt x="129" y="251"/>
                </a:lnTo>
                <a:lnTo>
                  <a:pt x="134" y="240"/>
                </a:lnTo>
                <a:lnTo>
                  <a:pt x="134" y="234"/>
                </a:lnTo>
                <a:lnTo>
                  <a:pt x="139" y="228"/>
                </a:lnTo>
                <a:lnTo>
                  <a:pt x="139" y="222"/>
                </a:lnTo>
                <a:lnTo>
                  <a:pt x="149" y="211"/>
                </a:lnTo>
                <a:lnTo>
                  <a:pt x="149" y="200"/>
                </a:lnTo>
                <a:lnTo>
                  <a:pt x="155" y="188"/>
                </a:lnTo>
                <a:lnTo>
                  <a:pt x="155" y="183"/>
                </a:lnTo>
                <a:lnTo>
                  <a:pt x="155" y="177"/>
                </a:lnTo>
                <a:lnTo>
                  <a:pt x="155" y="165"/>
                </a:lnTo>
                <a:lnTo>
                  <a:pt x="155" y="160"/>
                </a:lnTo>
                <a:lnTo>
                  <a:pt x="155" y="154"/>
                </a:lnTo>
                <a:lnTo>
                  <a:pt x="160" y="143"/>
                </a:lnTo>
                <a:lnTo>
                  <a:pt x="160" y="137"/>
                </a:lnTo>
                <a:lnTo>
                  <a:pt x="165" y="131"/>
                </a:lnTo>
                <a:lnTo>
                  <a:pt x="170" y="131"/>
                </a:lnTo>
                <a:lnTo>
                  <a:pt x="175" y="131"/>
                </a:lnTo>
                <a:lnTo>
                  <a:pt x="180" y="131"/>
                </a:lnTo>
                <a:lnTo>
                  <a:pt x="180" y="126"/>
                </a:lnTo>
                <a:lnTo>
                  <a:pt x="186" y="126"/>
                </a:lnTo>
                <a:lnTo>
                  <a:pt x="180" y="120"/>
                </a:lnTo>
                <a:lnTo>
                  <a:pt x="180" y="109"/>
                </a:lnTo>
                <a:lnTo>
                  <a:pt x="180" y="103"/>
                </a:lnTo>
                <a:lnTo>
                  <a:pt x="180" y="97"/>
                </a:lnTo>
                <a:lnTo>
                  <a:pt x="186" y="103"/>
                </a:lnTo>
                <a:lnTo>
                  <a:pt x="186" y="109"/>
                </a:lnTo>
                <a:lnTo>
                  <a:pt x="191" y="109"/>
                </a:lnTo>
                <a:lnTo>
                  <a:pt x="191" y="114"/>
                </a:lnTo>
                <a:lnTo>
                  <a:pt x="191" y="109"/>
                </a:lnTo>
                <a:lnTo>
                  <a:pt x="196" y="109"/>
                </a:lnTo>
                <a:lnTo>
                  <a:pt x="201" y="103"/>
                </a:lnTo>
                <a:lnTo>
                  <a:pt x="201" y="109"/>
                </a:lnTo>
                <a:lnTo>
                  <a:pt x="201" y="114"/>
                </a:lnTo>
                <a:lnTo>
                  <a:pt x="206" y="114"/>
                </a:lnTo>
                <a:lnTo>
                  <a:pt x="206" y="120"/>
                </a:lnTo>
                <a:lnTo>
                  <a:pt x="216" y="120"/>
                </a:lnTo>
                <a:lnTo>
                  <a:pt x="211" y="126"/>
                </a:lnTo>
                <a:lnTo>
                  <a:pt x="211" y="131"/>
                </a:lnTo>
                <a:lnTo>
                  <a:pt x="216" y="137"/>
                </a:lnTo>
                <a:lnTo>
                  <a:pt x="227" y="131"/>
                </a:lnTo>
                <a:lnTo>
                  <a:pt x="232" y="137"/>
                </a:lnTo>
                <a:lnTo>
                  <a:pt x="237" y="143"/>
                </a:lnTo>
                <a:lnTo>
                  <a:pt x="242" y="143"/>
                </a:lnTo>
                <a:lnTo>
                  <a:pt x="247" y="143"/>
                </a:lnTo>
                <a:lnTo>
                  <a:pt x="247" y="137"/>
                </a:lnTo>
                <a:lnTo>
                  <a:pt x="253" y="137"/>
                </a:lnTo>
                <a:lnTo>
                  <a:pt x="258" y="143"/>
                </a:lnTo>
                <a:lnTo>
                  <a:pt x="258" y="148"/>
                </a:lnTo>
                <a:lnTo>
                  <a:pt x="258" y="154"/>
                </a:lnTo>
                <a:lnTo>
                  <a:pt x="263" y="154"/>
                </a:lnTo>
                <a:lnTo>
                  <a:pt x="268" y="154"/>
                </a:lnTo>
                <a:lnTo>
                  <a:pt x="273" y="148"/>
                </a:lnTo>
                <a:lnTo>
                  <a:pt x="278" y="148"/>
                </a:lnTo>
                <a:lnTo>
                  <a:pt x="278" y="143"/>
                </a:lnTo>
                <a:lnTo>
                  <a:pt x="278" y="137"/>
                </a:lnTo>
                <a:lnTo>
                  <a:pt x="273" y="137"/>
                </a:lnTo>
                <a:lnTo>
                  <a:pt x="268" y="137"/>
                </a:lnTo>
                <a:lnTo>
                  <a:pt x="273" y="131"/>
                </a:lnTo>
                <a:lnTo>
                  <a:pt x="278" y="131"/>
                </a:lnTo>
                <a:lnTo>
                  <a:pt x="284" y="137"/>
                </a:lnTo>
                <a:lnTo>
                  <a:pt x="284" y="131"/>
                </a:lnTo>
                <a:lnTo>
                  <a:pt x="289" y="126"/>
                </a:lnTo>
                <a:lnTo>
                  <a:pt x="294" y="126"/>
                </a:lnTo>
                <a:lnTo>
                  <a:pt x="294" y="131"/>
                </a:lnTo>
                <a:lnTo>
                  <a:pt x="299" y="131"/>
                </a:lnTo>
                <a:lnTo>
                  <a:pt x="299" y="137"/>
                </a:lnTo>
                <a:lnTo>
                  <a:pt x="304" y="137"/>
                </a:lnTo>
                <a:lnTo>
                  <a:pt x="304" y="131"/>
                </a:lnTo>
                <a:lnTo>
                  <a:pt x="309" y="126"/>
                </a:lnTo>
                <a:lnTo>
                  <a:pt x="309" y="120"/>
                </a:lnTo>
                <a:lnTo>
                  <a:pt x="314" y="114"/>
                </a:lnTo>
                <a:lnTo>
                  <a:pt x="314" y="103"/>
                </a:lnTo>
                <a:lnTo>
                  <a:pt x="314" y="97"/>
                </a:lnTo>
                <a:lnTo>
                  <a:pt x="320" y="91"/>
                </a:lnTo>
                <a:lnTo>
                  <a:pt x="325" y="91"/>
                </a:lnTo>
                <a:lnTo>
                  <a:pt x="330" y="91"/>
                </a:lnTo>
                <a:lnTo>
                  <a:pt x="330" y="97"/>
                </a:lnTo>
                <a:lnTo>
                  <a:pt x="335" y="97"/>
                </a:lnTo>
                <a:lnTo>
                  <a:pt x="340" y="103"/>
                </a:lnTo>
                <a:lnTo>
                  <a:pt x="371" y="114"/>
                </a:lnTo>
                <a:lnTo>
                  <a:pt x="371" y="103"/>
                </a:lnTo>
                <a:lnTo>
                  <a:pt x="371" y="97"/>
                </a:lnTo>
                <a:lnTo>
                  <a:pt x="366" y="80"/>
                </a:lnTo>
                <a:lnTo>
                  <a:pt x="381" y="63"/>
                </a:lnTo>
                <a:lnTo>
                  <a:pt x="376" y="52"/>
                </a:lnTo>
                <a:lnTo>
                  <a:pt x="376" y="46"/>
                </a:lnTo>
                <a:lnTo>
                  <a:pt x="376" y="40"/>
                </a:lnTo>
                <a:lnTo>
                  <a:pt x="381" y="34"/>
                </a:lnTo>
                <a:lnTo>
                  <a:pt x="397" y="29"/>
                </a:lnTo>
                <a:lnTo>
                  <a:pt x="402" y="23"/>
                </a:lnTo>
                <a:lnTo>
                  <a:pt x="402" y="17"/>
                </a:lnTo>
                <a:lnTo>
                  <a:pt x="402" y="0"/>
                </a:lnTo>
                <a:lnTo>
                  <a:pt x="407" y="0"/>
                </a:lnTo>
                <a:lnTo>
                  <a:pt x="412" y="0"/>
                </a:lnTo>
                <a:lnTo>
                  <a:pt x="418" y="0"/>
                </a:lnTo>
                <a:lnTo>
                  <a:pt x="423" y="0"/>
                </a:lnTo>
                <a:lnTo>
                  <a:pt x="423" y="6"/>
                </a:lnTo>
                <a:lnTo>
                  <a:pt x="423" y="29"/>
                </a:lnTo>
                <a:lnTo>
                  <a:pt x="423" y="40"/>
                </a:lnTo>
                <a:lnTo>
                  <a:pt x="428" y="40"/>
                </a:lnTo>
                <a:lnTo>
                  <a:pt x="433" y="40"/>
                </a:lnTo>
                <a:lnTo>
                  <a:pt x="433" y="46"/>
                </a:lnTo>
                <a:lnTo>
                  <a:pt x="433" y="52"/>
                </a:lnTo>
                <a:lnTo>
                  <a:pt x="438" y="52"/>
                </a:lnTo>
                <a:lnTo>
                  <a:pt x="443" y="52"/>
                </a:lnTo>
                <a:lnTo>
                  <a:pt x="448" y="52"/>
                </a:lnTo>
                <a:lnTo>
                  <a:pt x="454" y="57"/>
                </a:lnTo>
                <a:lnTo>
                  <a:pt x="459" y="69"/>
                </a:lnTo>
                <a:lnTo>
                  <a:pt x="464" y="63"/>
                </a:lnTo>
                <a:lnTo>
                  <a:pt x="485" y="57"/>
                </a:lnTo>
                <a:lnTo>
                  <a:pt x="485" y="52"/>
                </a:lnTo>
                <a:lnTo>
                  <a:pt x="485" y="46"/>
                </a:lnTo>
                <a:lnTo>
                  <a:pt x="490" y="46"/>
                </a:lnTo>
                <a:lnTo>
                  <a:pt x="500" y="46"/>
                </a:lnTo>
                <a:lnTo>
                  <a:pt x="510" y="57"/>
                </a:lnTo>
                <a:lnTo>
                  <a:pt x="521" y="52"/>
                </a:lnTo>
                <a:lnTo>
                  <a:pt x="526" y="52"/>
                </a:lnTo>
                <a:lnTo>
                  <a:pt x="526" y="57"/>
                </a:lnTo>
                <a:lnTo>
                  <a:pt x="531" y="57"/>
                </a:lnTo>
                <a:lnTo>
                  <a:pt x="541" y="69"/>
                </a:lnTo>
                <a:lnTo>
                  <a:pt x="541" y="74"/>
                </a:lnTo>
                <a:lnTo>
                  <a:pt x="541" y="86"/>
                </a:lnTo>
                <a:lnTo>
                  <a:pt x="546" y="86"/>
                </a:lnTo>
                <a:lnTo>
                  <a:pt x="552" y="91"/>
                </a:lnTo>
                <a:lnTo>
                  <a:pt x="552" y="97"/>
                </a:lnTo>
                <a:lnTo>
                  <a:pt x="557" y="103"/>
                </a:lnTo>
                <a:lnTo>
                  <a:pt x="562" y="109"/>
                </a:lnTo>
                <a:lnTo>
                  <a:pt x="567" y="109"/>
                </a:lnTo>
                <a:close/>
              </a:path>
            </a:pathLst>
          </a:custGeom>
          <a:solidFill>
            <a:srgbClr val="FF2D2D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82" name="Freeform 13"/>
          <p:cNvSpPr>
            <a:spLocks/>
          </p:cNvSpPr>
          <p:nvPr/>
        </p:nvSpPr>
        <p:spPr bwMode="auto">
          <a:xfrm>
            <a:off x="1711410" y="1501176"/>
            <a:ext cx="837766" cy="813295"/>
          </a:xfrm>
          <a:custGeom>
            <a:avLst/>
            <a:gdLst>
              <a:gd name="T0" fmla="*/ 2147483647 w 536"/>
              <a:gd name="T1" fmla="*/ 2147483647 h 473"/>
              <a:gd name="T2" fmla="*/ 2147483647 w 536"/>
              <a:gd name="T3" fmla="*/ 2147483647 h 473"/>
              <a:gd name="T4" fmla="*/ 2147483647 w 536"/>
              <a:gd name="T5" fmla="*/ 2147483647 h 473"/>
              <a:gd name="T6" fmla="*/ 2147483647 w 536"/>
              <a:gd name="T7" fmla="*/ 2147483647 h 473"/>
              <a:gd name="T8" fmla="*/ 2147483647 w 536"/>
              <a:gd name="T9" fmla="*/ 2147483647 h 473"/>
              <a:gd name="T10" fmla="*/ 2147483647 w 536"/>
              <a:gd name="T11" fmla="*/ 2147483647 h 473"/>
              <a:gd name="T12" fmla="*/ 2147483647 w 536"/>
              <a:gd name="T13" fmla="*/ 2147483647 h 473"/>
              <a:gd name="T14" fmla="*/ 2147483647 w 536"/>
              <a:gd name="T15" fmla="*/ 2147483647 h 473"/>
              <a:gd name="T16" fmla="*/ 2147483647 w 536"/>
              <a:gd name="T17" fmla="*/ 2147483647 h 473"/>
              <a:gd name="T18" fmla="*/ 2147483647 w 536"/>
              <a:gd name="T19" fmla="*/ 2147483647 h 473"/>
              <a:gd name="T20" fmla="*/ 2147483647 w 536"/>
              <a:gd name="T21" fmla="*/ 2147483647 h 473"/>
              <a:gd name="T22" fmla="*/ 2147483647 w 536"/>
              <a:gd name="T23" fmla="*/ 2147483647 h 473"/>
              <a:gd name="T24" fmla="*/ 2147483647 w 536"/>
              <a:gd name="T25" fmla="*/ 2147483647 h 473"/>
              <a:gd name="T26" fmla="*/ 2147483647 w 536"/>
              <a:gd name="T27" fmla="*/ 2147483647 h 473"/>
              <a:gd name="T28" fmla="*/ 2147483647 w 536"/>
              <a:gd name="T29" fmla="*/ 2147483647 h 473"/>
              <a:gd name="T30" fmla="*/ 2147483647 w 536"/>
              <a:gd name="T31" fmla="*/ 2147483647 h 473"/>
              <a:gd name="T32" fmla="*/ 2147483647 w 536"/>
              <a:gd name="T33" fmla="*/ 2147483647 h 473"/>
              <a:gd name="T34" fmla="*/ 2147483647 w 536"/>
              <a:gd name="T35" fmla="*/ 2147483647 h 473"/>
              <a:gd name="T36" fmla="*/ 2147483647 w 536"/>
              <a:gd name="T37" fmla="*/ 2147483647 h 473"/>
              <a:gd name="T38" fmla="*/ 2147483647 w 536"/>
              <a:gd name="T39" fmla="*/ 2147483647 h 473"/>
              <a:gd name="T40" fmla="*/ 2147483647 w 536"/>
              <a:gd name="T41" fmla="*/ 2147483647 h 473"/>
              <a:gd name="T42" fmla="*/ 2147483647 w 536"/>
              <a:gd name="T43" fmla="*/ 2147483647 h 473"/>
              <a:gd name="T44" fmla="*/ 2147483647 w 536"/>
              <a:gd name="T45" fmla="*/ 2147483647 h 473"/>
              <a:gd name="T46" fmla="*/ 2147483647 w 536"/>
              <a:gd name="T47" fmla="*/ 2147483647 h 473"/>
              <a:gd name="T48" fmla="*/ 0 w 536"/>
              <a:gd name="T49" fmla="*/ 2147483647 h 473"/>
              <a:gd name="T50" fmla="*/ 2147483647 w 536"/>
              <a:gd name="T51" fmla="*/ 2147483647 h 473"/>
              <a:gd name="T52" fmla="*/ 2147483647 w 536"/>
              <a:gd name="T53" fmla="*/ 2147483647 h 473"/>
              <a:gd name="T54" fmla="*/ 2147483647 w 536"/>
              <a:gd name="T55" fmla="*/ 2147483647 h 473"/>
              <a:gd name="T56" fmla="*/ 2147483647 w 536"/>
              <a:gd name="T57" fmla="*/ 2147483647 h 473"/>
              <a:gd name="T58" fmla="*/ 2147483647 w 536"/>
              <a:gd name="T59" fmla="*/ 2147483647 h 473"/>
              <a:gd name="T60" fmla="*/ 2147483647 w 536"/>
              <a:gd name="T61" fmla="*/ 2147483647 h 473"/>
              <a:gd name="T62" fmla="*/ 2147483647 w 536"/>
              <a:gd name="T63" fmla="*/ 2147483647 h 473"/>
              <a:gd name="T64" fmla="*/ 2147483647 w 536"/>
              <a:gd name="T65" fmla="*/ 2147483647 h 473"/>
              <a:gd name="T66" fmla="*/ 2147483647 w 536"/>
              <a:gd name="T67" fmla="*/ 2147483647 h 473"/>
              <a:gd name="T68" fmla="*/ 2147483647 w 536"/>
              <a:gd name="T69" fmla="*/ 2147483647 h 473"/>
              <a:gd name="T70" fmla="*/ 2147483647 w 536"/>
              <a:gd name="T71" fmla="*/ 2147483647 h 473"/>
              <a:gd name="T72" fmla="*/ 2147483647 w 536"/>
              <a:gd name="T73" fmla="*/ 2147483647 h 473"/>
              <a:gd name="T74" fmla="*/ 2147483647 w 536"/>
              <a:gd name="T75" fmla="*/ 2147483647 h 473"/>
              <a:gd name="T76" fmla="*/ 2147483647 w 536"/>
              <a:gd name="T77" fmla="*/ 2147483647 h 473"/>
              <a:gd name="T78" fmla="*/ 2147483647 w 536"/>
              <a:gd name="T79" fmla="*/ 2147483647 h 473"/>
              <a:gd name="T80" fmla="*/ 2147483647 w 536"/>
              <a:gd name="T81" fmla="*/ 2147483647 h 473"/>
              <a:gd name="T82" fmla="*/ 2147483647 w 536"/>
              <a:gd name="T83" fmla="*/ 2147483647 h 473"/>
              <a:gd name="T84" fmla="*/ 2147483647 w 536"/>
              <a:gd name="T85" fmla="*/ 2147483647 h 473"/>
              <a:gd name="T86" fmla="*/ 2147483647 w 536"/>
              <a:gd name="T87" fmla="*/ 2147483647 h 473"/>
              <a:gd name="T88" fmla="*/ 2147483647 w 536"/>
              <a:gd name="T89" fmla="*/ 2147483647 h 473"/>
              <a:gd name="T90" fmla="*/ 2147483647 w 536"/>
              <a:gd name="T91" fmla="*/ 2147483647 h 473"/>
              <a:gd name="T92" fmla="*/ 2147483647 w 536"/>
              <a:gd name="T93" fmla="*/ 2147483647 h 473"/>
              <a:gd name="T94" fmla="*/ 2147483647 w 536"/>
              <a:gd name="T95" fmla="*/ 2147483647 h 473"/>
              <a:gd name="T96" fmla="*/ 2147483647 w 536"/>
              <a:gd name="T97" fmla="*/ 2147483647 h 473"/>
              <a:gd name="T98" fmla="*/ 2147483647 w 536"/>
              <a:gd name="T99" fmla="*/ 2147483647 h 473"/>
              <a:gd name="T100" fmla="*/ 2147483647 w 536"/>
              <a:gd name="T101" fmla="*/ 2147483647 h 473"/>
              <a:gd name="T102" fmla="*/ 2147483647 w 536"/>
              <a:gd name="T103" fmla="*/ 2147483647 h 473"/>
              <a:gd name="T104" fmla="*/ 2147483647 w 536"/>
              <a:gd name="T105" fmla="*/ 2147483647 h 473"/>
              <a:gd name="T106" fmla="*/ 2147483647 w 536"/>
              <a:gd name="T107" fmla="*/ 2147483647 h 473"/>
              <a:gd name="T108" fmla="*/ 2147483647 w 536"/>
              <a:gd name="T109" fmla="*/ 2147483647 h 473"/>
              <a:gd name="T110" fmla="*/ 2147483647 w 536"/>
              <a:gd name="T111" fmla="*/ 2147483647 h 473"/>
              <a:gd name="T112" fmla="*/ 2147483647 w 536"/>
              <a:gd name="T113" fmla="*/ 2147483647 h 473"/>
              <a:gd name="T114" fmla="*/ 2147483647 w 536"/>
              <a:gd name="T115" fmla="*/ 2147483647 h 47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536"/>
              <a:gd name="T175" fmla="*/ 0 h 473"/>
              <a:gd name="T176" fmla="*/ 536 w 536"/>
              <a:gd name="T177" fmla="*/ 473 h 47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536" h="473">
                <a:moveTo>
                  <a:pt x="448" y="428"/>
                </a:moveTo>
                <a:lnTo>
                  <a:pt x="443" y="428"/>
                </a:lnTo>
                <a:lnTo>
                  <a:pt x="438" y="422"/>
                </a:lnTo>
                <a:lnTo>
                  <a:pt x="433" y="416"/>
                </a:lnTo>
                <a:lnTo>
                  <a:pt x="433" y="410"/>
                </a:lnTo>
                <a:lnTo>
                  <a:pt x="427" y="405"/>
                </a:lnTo>
                <a:lnTo>
                  <a:pt x="422" y="405"/>
                </a:lnTo>
                <a:lnTo>
                  <a:pt x="422" y="393"/>
                </a:lnTo>
                <a:lnTo>
                  <a:pt x="422" y="388"/>
                </a:lnTo>
                <a:lnTo>
                  <a:pt x="412" y="376"/>
                </a:lnTo>
                <a:lnTo>
                  <a:pt x="407" y="376"/>
                </a:lnTo>
                <a:lnTo>
                  <a:pt x="407" y="371"/>
                </a:lnTo>
                <a:lnTo>
                  <a:pt x="402" y="371"/>
                </a:lnTo>
                <a:lnTo>
                  <a:pt x="391" y="376"/>
                </a:lnTo>
                <a:lnTo>
                  <a:pt x="381" y="365"/>
                </a:lnTo>
                <a:lnTo>
                  <a:pt x="371" y="365"/>
                </a:lnTo>
                <a:lnTo>
                  <a:pt x="366" y="365"/>
                </a:lnTo>
                <a:lnTo>
                  <a:pt x="366" y="371"/>
                </a:lnTo>
                <a:lnTo>
                  <a:pt x="366" y="376"/>
                </a:lnTo>
                <a:lnTo>
                  <a:pt x="345" y="382"/>
                </a:lnTo>
                <a:lnTo>
                  <a:pt x="340" y="388"/>
                </a:lnTo>
                <a:lnTo>
                  <a:pt x="335" y="376"/>
                </a:lnTo>
                <a:lnTo>
                  <a:pt x="329" y="371"/>
                </a:lnTo>
                <a:lnTo>
                  <a:pt x="324" y="371"/>
                </a:lnTo>
                <a:lnTo>
                  <a:pt x="319" y="371"/>
                </a:lnTo>
                <a:lnTo>
                  <a:pt x="314" y="371"/>
                </a:lnTo>
                <a:lnTo>
                  <a:pt x="314" y="365"/>
                </a:lnTo>
                <a:lnTo>
                  <a:pt x="314" y="359"/>
                </a:lnTo>
                <a:lnTo>
                  <a:pt x="309" y="359"/>
                </a:lnTo>
                <a:lnTo>
                  <a:pt x="304" y="359"/>
                </a:lnTo>
                <a:lnTo>
                  <a:pt x="304" y="348"/>
                </a:lnTo>
                <a:lnTo>
                  <a:pt x="304" y="325"/>
                </a:lnTo>
                <a:lnTo>
                  <a:pt x="304" y="319"/>
                </a:lnTo>
                <a:lnTo>
                  <a:pt x="299" y="319"/>
                </a:lnTo>
                <a:lnTo>
                  <a:pt x="293" y="319"/>
                </a:lnTo>
                <a:lnTo>
                  <a:pt x="288" y="319"/>
                </a:lnTo>
                <a:lnTo>
                  <a:pt x="283" y="319"/>
                </a:lnTo>
                <a:lnTo>
                  <a:pt x="283" y="336"/>
                </a:lnTo>
                <a:lnTo>
                  <a:pt x="283" y="342"/>
                </a:lnTo>
                <a:lnTo>
                  <a:pt x="278" y="348"/>
                </a:lnTo>
                <a:lnTo>
                  <a:pt x="262" y="353"/>
                </a:lnTo>
                <a:lnTo>
                  <a:pt x="257" y="359"/>
                </a:lnTo>
                <a:lnTo>
                  <a:pt x="257" y="365"/>
                </a:lnTo>
                <a:lnTo>
                  <a:pt x="257" y="371"/>
                </a:lnTo>
                <a:lnTo>
                  <a:pt x="262" y="382"/>
                </a:lnTo>
                <a:lnTo>
                  <a:pt x="247" y="399"/>
                </a:lnTo>
                <a:lnTo>
                  <a:pt x="252" y="416"/>
                </a:lnTo>
                <a:lnTo>
                  <a:pt x="252" y="422"/>
                </a:lnTo>
                <a:lnTo>
                  <a:pt x="252" y="433"/>
                </a:lnTo>
                <a:lnTo>
                  <a:pt x="221" y="422"/>
                </a:lnTo>
                <a:lnTo>
                  <a:pt x="216" y="416"/>
                </a:lnTo>
                <a:lnTo>
                  <a:pt x="211" y="416"/>
                </a:lnTo>
                <a:lnTo>
                  <a:pt x="211" y="410"/>
                </a:lnTo>
                <a:lnTo>
                  <a:pt x="206" y="410"/>
                </a:lnTo>
                <a:lnTo>
                  <a:pt x="201" y="410"/>
                </a:lnTo>
                <a:lnTo>
                  <a:pt x="195" y="416"/>
                </a:lnTo>
                <a:lnTo>
                  <a:pt x="195" y="422"/>
                </a:lnTo>
                <a:lnTo>
                  <a:pt x="195" y="433"/>
                </a:lnTo>
                <a:lnTo>
                  <a:pt x="190" y="439"/>
                </a:lnTo>
                <a:lnTo>
                  <a:pt x="190" y="445"/>
                </a:lnTo>
                <a:lnTo>
                  <a:pt x="185" y="450"/>
                </a:lnTo>
                <a:lnTo>
                  <a:pt x="185" y="456"/>
                </a:lnTo>
                <a:lnTo>
                  <a:pt x="180" y="456"/>
                </a:lnTo>
                <a:lnTo>
                  <a:pt x="180" y="450"/>
                </a:lnTo>
                <a:lnTo>
                  <a:pt x="175" y="450"/>
                </a:lnTo>
                <a:lnTo>
                  <a:pt x="175" y="445"/>
                </a:lnTo>
                <a:lnTo>
                  <a:pt x="170" y="445"/>
                </a:lnTo>
                <a:lnTo>
                  <a:pt x="165" y="450"/>
                </a:lnTo>
                <a:lnTo>
                  <a:pt x="165" y="456"/>
                </a:lnTo>
                <a:lnTo>
                  <a:pt x="159" y="450"/>
                </a:lnTo>
                <a:lnTo>
                  <a:pt x="154" y="450"/>
                </a:lnTo>
                <a:lnTo>
                  <a:pt x="149" y="456"/>
                </a:lnTo>
                <a:lnTo>
                  <a:pt x="154" y="456"/>
                </a:lnTo>
                <a:lnTo>
                  <a:pt x="159" y="456"/>
                </a:lnTo>
                <a:lnTo>
                  <a:pt x="159" y="462"/>
                </a:lnTo>
                <a:lnTo>
                  <a:pt x="159" y="467"/>
                </a:lnTo>
                <a:lnTo>
                  <a:pt x="154" y="467"/>
                </a:lnTo>
                <a:lnTo>
                  <a:pt x="149" y="473"/>
                </a:lnTo>
                <a:lnTo>
                  <a:pt x="144" y="473"/>
                </a:lnTo>
                <a:lnTo>
                  <a:pt x="139" y="473"/>
                </a:lnTo>
                <a:lnTo>
                  <a:pt x="139" y="467"/>
                </a:lnTo>
                <a:lnTo>
                  <a:pt x="139" y="462"/>
                </a:lnTo>
                <a:lnTo>
                  <a:pt x="134" y="456"/>
                </a:lnTo>
                <a:lnTo>
                  <a:pt x="128" y="456"/>
                </a:lnTo>
                <a:lnTo>
                  <a:pt x="128" y="462"/>
                </a:lnTo>
                <a:lnTo>
                  <a:pt x="123" y="462"/>
                </a:lnTo>
                <a:lnTo>
                  <a:pt x="118" y="462"/>
                </a:lnTo>
                <a:lnTo>
                  <a:pt x="113" y="456"/>
                </a:lnTo>
                <a:lnTo>
                  <a:pt x="108" y="450"/>
                </a:lnTo>
                <a:lnTo>
                  <a:pt x="97" y="456"/>
                </a:lnTo>
                <a:lnTo>
                  <a:pt x="92" y="450"/>
                </a:lnTo>
                <a:lnTo>
                  <a:pt x="92" y="445"/>
                </a:lnTo>
                <a:lnTo>
                  <a:pt x="97" y="439"/>
                </a:lnTo>
                <a:lnTo>
                  <a:pt x="87" y="439"/>
                </a:lnTo>
                <a:lnTo>
                  <a:pt x="87" y="433"/>
                </a:lnTo>
                <a:lnTo>
                  <a:pt x="82" y="433"/>
                </a:lnTo>
                <a:lnTo>
                  <a:pt x="82" y="428"/>
                </a:lnTo>
                <a:lnTo>
                  <a:pt x="82" y="422"/>
                </a:lnTo>
                <a:lnTo>
                  <a:pt x="77" y="428"/>
                </a:lnTo>
                <a:lnTo>
                  <a:pt x="72" y="428"/>
                </a:lnTo>
                <a:lnTo>
                  <a:pt x="72" y="433"/>
                </a:lnTo>
                <a:lnTo>
                  <a:pt x="72" y="428"/>
                </a:lnTo>
                <a:lnTo>
                  <a:pt x="67" y="428"/>
                </a:lnTo>
                <a:lnTo>
                  <a:pt x="67" y="422"/>
                </a:lnTo>
                <a:lnTo>
                  <a:pt x="61" y="416"/>
                </a:lnTo>
                <a:lnTo>
                  <a:pt x="67" y="410"/>
                </a:lnTo>
                <a:lnTo>
                  <a:pt x="67" y="405"/>
                </a:lnTo>
                <a:lnTo>
                  <a:pt x="67" y="399"/>
                </a:lnTo>
                <a:lnTo>
                  <a:pt x="67" y="393"/>
                </a:lnTo>
                <a:lnTo>
                  <a:pt x="67" y="388"/>
                </a:lnTo>
                <a:lnTo>
                  <a:pt x="61" y="382"/>
                </a:lnTo>
                <a:lnTo>
                  <a:pt x="56" y="382"/>
                </a:lnTo>
                <a:lnTo>
                  <a:pt x="61" y="388"/>
                </a:lnTo>
                <a:lnTo>
                  <a:pt x="61" y="393"/>
                </a:lnTo>
                <a:lnTo>
                  <a:pt x="56" y="393"/>
                </a:lnTo>
                <a:lnTo>
                  <a:pt x="56" y="399"/>
                </a:lnTo>
                <a:lnTo>
                  <a:pt x="51" y="399"/>
                </a:lnTo>
                <a:lnTo>
                  <a:pt x="46" y="393"/>
                </a:lnTo>
                <a:lnTo>
                  <a:pt x="51" y="388"/>
                </a:lnTo>
                <a:lnTo>
                  <a:pt x="51" y="382"/>
                </a:lnTo>
                <a:lnTo>
                  <a:pt x="56" y="382"/>
                </a:lnTo>
                <a:lnTo>
                  <a:pt x="56" y="376"/>
                </a:lnTo>
                <a:lnTo>
                  <a:pt x="51" y="376"/>
                </a:lnTo>
                <a:lnTo>
                  <a:pt x="46" y="376"/>
                </a:lnTo>
                <a:lnTo>
                  <a:pt x="41" y="371"/>
                </a:lnTo>
                <a:lnTo>
                  <a:pt x="41" y="365"/>
                </a:lnTo>
                <a:lnTo>
                  <a:pt x="51" y="348"/>
                </a:lnTo>
                <a:lnTo>
                  <a:pt x="51" y="342"/>
                </a:lnTo>
                <a:lnTo>
                  <a:pt x="56" y="336"/>
                </a:lnTo>
                <a:lnTo>
                  <a:pt x="56" y="331"/>
                </a:lnTo>
                <a:lnTo>
                  <a:pt x="61" y="325"/>
                </a:lnTo>
                <a:lnTo>
                  <a:pt x="67" y="319"/>
                </a:lnTo>
                <a:lnTo>
                  <a:pt x="72" y="319"/>
                </a:lnTo>
                <a:lnTo>
                  <a:pt x="77" y="314"/>
                </a:lnTo>
                <a:lnTo>
                  <a:pt x="82" y="314"/>
                </a:lnTo>
                <a:lnTo>
                  <a:pt x="87" y="314"/>
                </a:lnTo>
                <a:lnTo>
                  <a:pt x="92" y="308"/>
                </a:lnTo>
                <a:lnTo>
                  <a:pt x="92" y="302"/>
                </a:lnTo>
                <a:lnTo>
                  <a:pt x="97" y="302"/>
                </a:lnTo>
                <a:lnTo>
                  <a:pt x="103" y="296"/>
                </a:lnTo>
                <a:lnTo>
                  <a:pt x="103" y="291"/>
                </a:lnTo>
                <a:lnTo>
                  <a:pt x="103" y="285"/>
                </a:lnTo>
                <a:lnTo>
                  <a:pt x="97" y="279"/>
                </a:lnTo>
                <a:lnTo>
                  <a:pt x="92" y="274"/>
                </a:lnTo>
                <a:lnTo>
                  <a:pt x="87" y="274"/>
                </a:lnTo>
                <a:lnTo>
                  <a:pt x="77" y="274"/>
                </a:lnTo>
                <a:lnTo>
                  <a:pt x="67" y="268"/>
                </a:lnTo>
                <a:lnTo>
                  <a:pt x="61" y="268"/>
                </a:lnTo>
                <a:lnTo>
                  <a:pt x="56" y="268"/>
                </a:lnTo>
                <a:lnTo>
                  <a:pt x="51" y="268"/>
                </a:lnTo>
                <a:lnTo>
                  <a:pt x="46" y="262"/>
                </a:lnTo>
                <a:lnTo>
                  <a:pt x="46" y="257"/>
                </a:lnTo>
                <a:lnTo>
                  <a:pt x="46" y="251"/>
                </a:lnTo>
                <a:lnTo>
                  <a:pt x="41" y="245"/>
                </a:lnTo>
                <a:lnTo>
                  <a:pt x="41" y="234"/>
                </a:lnTo>
                <a:lnTo>
                  <a:pt x="41" y="228"/>
                </a:lnTo>
                <a:lnTo>
                  <a:pt x="46" y="217"/>
                </a:lnTo>
                <a:lnTo>
                  <a:pt x="41" y="217"/>
                </a:lnTo>
                <a:lnTo>
                  <a:pt x="36" y="205"/>
                </a:lnTo>
                <a:lnTo>
                  <a:pt x="41" y="205"/>
                </a:lnTo>
                <a:lnTo>
                  <a:pt x="41" y="200"/>
                </a:lnTo>
                <a:lnTo>
                  <a:pt x="36" y="200"/>
                </a:lnTo>
                <a:lnTo>
                  <a:pt x="30" y="211"/>
                </a:lnTo>
                <a:lnTo>
                  <a:pt x="25" y="211"/>
                </a:lnTo>
                <a:lnTo>
                  <a:pt x="25" y="200"/>
                </a:lnTo>
                <a:lnTo>
                  <a:pt x="20" y="200"/>
                </a:lnTo>
                <a:lnTo>
                  <a:pt x="20" y="205"/>
                </a:lnTo>
                <a:lnTo>
                  <a:pt x="20" y="211"/>
                </a:lnTo>
                <a:lnTo>
                  <a:pt x="20" y="217"/>
                </a:lnTo>
                <a:lnTo>
                  <a:pt x="25" y="217"/>
                </a:lnTo>
                <a:lnTo>
                  <a:pt x="20" y="222"/>
                </a:lnTo>
                <a:lnTo>
                  <a:pt x="15" y="222"/>
                </a:lnTo>
                <a:lnTo>
                  <a:pt x="5" y="217"/>
                </a:lnTo>
                <a:lnTo>
                  <a:pt x="0" y="211"/>
                </a:lnTo>
                <a:lnTo>
                  <a:pt x="0" y="205"/>
                </a:lnTo>
                <a:lnTo>
                  <a:pt x="0" y="200"/>
                </a:lnTo>
                <a:lnTo>
                  <a:pt x="0" y="194"/>
                </a:lnTo>
                <a:lnTo>
                  <a:pt x="0" y="188"/>
                </a:lnTo>
                <a:lnTo>
                  <a:pt x="0" y="183"/>
                </a:lnTo>
                <a:lnTo>
                  <a:pt x="0" y="171"/>
                </a:lnTo>
                <a:lnTo>
                  <a:pt x="5" y="171"/>
                </a:lnTo>
                <a:lnTo>
                  <a:pt x="15" y="177"/>
                </a:lnTo>
                <a:lnTo>
                  <a:pt x="20" y="177"/>
                </a:lnTo>
                <a:lnTo>
                  <a:pt x="25" y="171"/>
                </a:lnTo>
                <a:lnTo>
                  <a:pt x="25" y="165"/>
                </a:lnTo>
                <a:lnTo>
                  <a:pt x="30" y="160"/>
                </a:lnTo>
                <a:lnTo>
                  <a:pt x="30" y="154"/>
                </a:lnTo>
                <a:lnTo>
                  <a:pt x="25" y="143"/>
                </a:lnTo>
                <a:lnTo>
                  <a:pt x="25" y="137"/>
                </a:lnTo>
                <a:lnTo>
                  <a:pt x="30" y="120"/>
                </a:lnTo>
                <a:lnTo>
                  <a:pt x="41" y="91"/>
                </a:lnTo>
                <a:lnTo>
                  <a:pt x="25" y="80"/>
                </a:lnTo>
                <a:lnTo>
                  <a:pt x="20" y="74"/>
                </a:lnTo>
                <a:lnTo>
                  <a:pt x="30" y="69"/>
                </a:lnTo>
                <a:lnTo>
                  <a:pt x="30" y="63"/>
                </a:lnTo>
                <a:lnTo>
                  <a:pt x="36" y="63"/>
                </a:lnTo>
                <a:lnTo>
                  <a:pt x="41" y="63"/>
                </a:lnTo>
                <a:lnTo>
                  <a:pt x="51" y="63"/>
                </a:lnTo>
                <a:lnTo>
                  <a:pt x="56" y="57"/>
                </a:lnTo>
                <a:lnTo>
                  <a:pt x="56" y="46"/>
                </a:lnTo>
                <a:lnTo>
                  <a:pt x="72" y="40"/>
                </a:lnTo>
                <a:lnTo>
                  <a:pt x="77" y="46"/>
                </a:lnTo>
                <a:lnTo>
                  <a:pt x="82" y="46"/>
                </a:lnTo>
                <a:lnTo>
                  <a:pt x="87" y="52"/>
                </a:lnTo>
                <a:lnTo>
                  <a:pt x="92" y="52"/>
                </a:lnTo>
                <a:lnTo>
                  <a:pt x="97" y="52"/>
                </a:lnTo>
                <a:lnTo>
                  <a:pt x="103" y="52"/>
                </a:lnTo>
                <a:lnTo>
                  <a:pt x="113" y="52"/>
                </a:lnTo>
                <a:lnTo>
                  <a:pt x="118" y="52"/>
                </a:lnTo>
                <a:lnTo>
                  <a:pt x="123" y="52"/>
                </a:lnTo>
                <a:lnTo>
                  <a:pt x="128" y="46"/>
                </a:lnTo>
                <a:lnTo>
                  <a:pt x="139" y="29"/>
                </a:lnTo>
                <a:lnTo>
                  <a:pt x="144" y="17"/>
                </a:lnTo>
                <a:lnTo>
                  <a:pt x="144" y="12"/>
                </a:lnTo>
                <a:lnTo>
                  <a:pt x="149" y="12"/>
                </a:lnTo>
                <a:lnTo>
                  <a:pt x="165" y="6"/>
                </a:lnTo>
                <a:lnTo>
                  <a:pt x="170" y="6"/>
                </a:lnTo>
                <a:lnTo>
                  <a:pt x="170" y="12"/>
                </a:lnTo>
                <a:lnTo>
                  <a:pt x="165" y="12"/>
                </a:lnTo>
                <a:lnTo>
                  <a:pt x="170" y="12"/>
                </a:lnTo>
                <a:lnTo>
                  <a:pt x="175" y="17"/>
                </a:lnTo>
                <a:lnTo>
                  <a:pt x="180" y="17"/>
                </a:lnTo>
                <a:lnTo>
                  <a:pt x="180" y="12"/>
                </a:lnTo>
                <a:lnTo>
                  <a:pt x="195" y="6"/>
                </a:lnTo>
                <a:lnTo>
                  <a:pt x="201" y="0"/>
                </a:lnTo>
                <a:lnTo>
                  <a:pt x="206" y="0"/>
                </a:lnTo>
                <a:lnTo>
                  <a:pt x="211" y="0"/>
                </a:lnTo>
                <a:lnTo>
                  <a:pt x="211" y="6"/>
                </a:lnTo>
                <a:lnTo>
                  <a:pt x="216" y="6"/>
                </a:lnTo>
                <a:lnTo>
                  <a:pt x="221" y="6"/>
                </a:lnTo>
                <a:lnTo>
                  <a:pt x="226" y="6"/>
                </a:lnTo>
                <a:lnTo>
                  <a:pt x="242" y="6"/>
                </a:lnTo>
                <a:lnTo>
                  <a:pt x="262" y="17"/>
                </a:lnTo>
                <a:lnTo>
                  <a:pt x="278" y="17"/>
                </a:lnTo>
                <a:lnTo>
                  <a:pt x="283" y="29"/>
                </a:lnTo>
                <a:lnTo>
                  <a:pt x="288" y="34"/>
                </a:lnTo>
                <a:lnTo>
                  <a:pt x="299" y="34"/>
                </a:lnTo>
                <a:lnTo>
                  <a:pt x="304" y="29"/>
                </a:lnTo>
                <a:lnTo>
                  <a:pt x="309" y="29"/>
                </a:lnTo>
                <a:lnTo>
                  <a:pt x="314" y="29"/>
                </a:lnTo>
                <a:lnTo>
                  <a:pt x="319" y="29"/>
                </a:lnTo>
                <a:lnTo>
                  <a:pt x="319" y="34"/>
                </a:lnTo>
                <a:lnTo>
                  <a:pt x="324" y="34"/>
                </a:lnTo>
                <a:lnTo>
                  <a:pt x="329" y="29"/>
                </a:lnTo>
                <a:lnTo>
                  <a:pt x="329" y="34"/>
                </a:lnTo>
                <a:lnTo>
                  <a:pt x="335" y="34"/>
                </a:lnTo>
                <a:lnTo>
                  <a:pt x="340" y="34"/>
                </a:lnTo>
                <a:lnTo>
                  <a:pt x="345" y="40"/>
                </a:lnTo>
                <a:lnTo>
                  <a:pt x="350" y="46"/>
                </a:lnTo>
                <a:lnTo>
                  <a:pt x="345" y="52"/>
                </a:lnTo>
                <a:lnTo>
                  <a:pt x="340" y="57"/>
                </a:lnTo>
                <a:lnTo>
                  <a:pt x="335" y="57"/>
                </a:lnTo>
                <a:lnTo>
                  <a:pt x="324" y="69"/>
                </a:lnTo>
                <a:lnTo>
                  <a:pt x="319" y="69"/>
                </a:lnTo>
                <a:lnTo>
                  <a:pt x="324" y="74"/>
                </a:lnTo>
                <a:lnTo>
                  <a:pt x="335" y="80"/>
                </a:lnTo>
                <a:lnTo>
                  <a:pt x="345" y="74"/>
                </a:lnTo>
                <a:lnTo>
                  <a:pt x="350" y="80"/>
                </a:lnTo>
                <a:lnTo>
                  <a:pt x="355" y="74"/>
                </a:lnTo>
                <a:lnTo>
                  <a:pt x="360" y="86"/>
                </a:lnTo>
                <a:lnTo>
                  <a:pt x="366" y="80"/>
                </a:lnTo>
                <a:lnTo>
                  <a:pt x="366" y="74"/>
                </a:lnTo>
                <a:lnTo>
                  <a:pt x="366" y="69"/>
                </a:lnTo>
                <a:lnTo>
                  <a:pt x="366" y="63"/>
                </a:lnTo>
                <a:lnTo>
                  <a:pt x="376" y="63"/>
                </a:lnTo>
                <a:lnTo>
                  <a:pt x="386" y="57"/>
                </a:lnTo>
                <a:lnTo>
                  <a:pt x="391" y="57"/>
                </a:lnTo>
                <a:lnTo>
                  <a:pt x="391" y="52"/>
                </a:lnTo>
                <a:lnTo>
                  <a:pt x="386" y="46"/>
                </a:lnTo>
                <a:lnTo>
                  <a:pt x="376" y="34"/>
                </a:lnTo>
                <a:lnTo>
                  <a:pt x="381" y="29"/>
                </a:lnTo>
                <a:lnTo>
                  <a:pt x="386" y="29"/>
                </a:lnTo>
                <a:lnTo>
                  <a:pt x="386" y="23"/>
                </a:lnTo>
                <a:lnTo>
                  <a:pt x="386" y="17"/>
                </a:lnTo>
                <a:lnTo>
                  <a:pt x="386" y="12"/>
                </a:lnTo>
                <a:lnTo>
                  <a:pt x="386" y="6"/>
                </a:lnTo>
                <a:lnTo>
                  <a:pt x="391" y="6"/>
                </a:lnTo>
                <a:lnTo>
                  <a:pt x="396" y="12"/>
                </a:lnTo>
                <a:lnTo>
                  <a:pt x="407" y="23"/>
                </a:lnTo>
                <a:lnTo>
                  <a:pt x="412" y="29"/>
                </a:lnTo>
                <a:lnTo>
                  <a:pt x="417" y="34"/>
                </a:lnTo>
                <a:lnTo>
                  <a:pt x="422" y="34"/>
                </a:lnTo>
                <a:lnTo>
                  <a:pt x="422" y="40"/>
                </a:lnTo>
                <a:lnTo>
                  <a:pt x="427" y="40"/>
                </a:lnTo>
                <a:lnTo>
                  <a:pt x="433" y="40"/>
                </a:lnTo>
                <a:lnTo>
                  <a:pt x="433" y="46"/>
                </a:lnTo>
                <a:lnTo>
                  <a:pt x="438" y="52"/>
                </a:lnTo>
                <a:lnTo>
                  <a:pt x="443" y="57"/>
                </a:lnTo>
                <a:lnTo>
                  <a:pt x="453" y="63"/>
                </a:lnTo>
                <a:lnTo>
                  <a:pt x="438" y="80"/>
                </a:lnTo>
                <a:lnTo>
                  <a:pt x="443" y="86"/>
                </a:lnTo>
                <a:lnTo>
                  <a:pt x="438" y="91"/>
                </a:lnTo>
                <a:lnTo>
                  <a:pt x="453" y="97"/>
                </a:lnTo>
                <a:lnTo>
                  <a:pt x="448" y="103"/>
                </a:lnTo>
                <a:lnTo>
                  <a:pt x="443" y="109"/>
                </a:lnTo>
                <a:lnTo>
                  <a:pt x="438" y="109"/>
                </a:lnTo>
                <a:lnTo>
                  <a:pt x="433" y="109"/>
                </a:lnTo>
                <a:lnTo>
                  <a:pt x="433" y="114"/>
                </a:lnTo>
                <a:lnTo>
                  <a:pt x="427" y="114"/>
                </a:lnTo>
                <a:lnTo>
                  <a:pt x="412" y="109"/>
                </a:lnTo>
                <a:lnTo>
                  <a:pt x="412" y="103"/>
                </a:lnTo>
                <a:lnTo>
                  <a:pt x="407" y="109"/>
                </a:lnTo>
                <a:lnTo>
                  <a:pt x="402" y="103"/>
                </a:lnTo>
                <a:lnTo>
                  <a:pt x="402" y="109"/>
                </a:lnTo>
                <a:lnTo>
                  <a:pt x="402" y="114"/>
                </a:lnTo>
                <a:lnTo>
                  <a:pt x="407" y="114"/>
                </a:lnTo>
                <a:lnTo>
                  <a:pt x="412" y="120"/>
                </a:lnTo>
                <a:lnTo>
                  <a:pt x="417" y="126"/>
                </a:lnTo>
                <a:lnTo>
                  <a:pt x="412" y="131"/>
                </a:lnTo>
                <a:lnTo>
                  <a:pt x="407" y="131"/>
                </a:lnTo>
                <a:lnTo>
                  <a:pt x="402" y="131"/>
                </a:lnTo>
                <a:lnTo>
                  <a:pt x="396" y="126"/>
                </a:lnTo>
                <a:lnTo>
                  <a:pt x="391" y="126"/>
                </a:lnTo>
                <a:lnTo>
                  <a:pt x="386" y="120"/>
                </a:lnTo>
                <a:lnTo>
                  <a:pt x="386" y="126"/>
                </a:lnTo>
                <a:lnTo>
                  <a:pt x="381" y="126"/>
                </a:lnTo>
                <a:lnTo>
                  <a:pt x="376" y="126"/>
                </a:lnTo>
                <a:lnTo>
                  <a:pt x="381" y="120"/>
                </a:lnTo>
                <a:lnTo>
                  <a:pt x="381" y="114"/>
                </a:lnTo>
                <a:lnTo>
                  <a:pt x="381" y="109"/>
                </a:lnTo>
                <a:lnTo>
                  <a:pt x="376" y="109"/>
                </a:lnTo>
                <a:lnTo>
                  <a:pt x="376" y="114"/>
                </a:lnTo>
                <a:lnTo>
                  <a:pt x="371" y="114"/>
                </a:lnTo>
                <a:lnTo>
                  <a:pt x="366" y="109"/>
                </a:lnTo>
                <a:lnTo>
                  <a:pt x="366" y="114"/>
                </a:lnTo>
                <a:lnTo>
                  <a:pt x="360" y="114"/>
                </a:lnTo>
                <a:lnTo>
                  <a:pt x="355" y="114"/>
                </a:lnTo>
                <a:lnTo>
                  <a:pt x="355" y="126"/>
                </a:lnTo>
                <a:lnTo>
                  <a:pt x="360" y="126"/>
                </a:lnTo>
                <a:lnTo>
                  <a:pt x="350" y="137"/>
                </a:lnTo>
                <a:lnTo>
                  <a:pt x="355" y="137"/>
                </a:lnTo>
                <a:lnTo>
                  <a:pt x="360" y="137"/>
                </a:lnTo>
                <a:lnTo>
                  <a:pt x="360" y="143"/>
                </a:lnTo>
                <a:lnTo>
                  <a:pt x="360" y="148"/>
                </a:lnTo>
                <a:lnTo>
                  <a:pt x="360" y="154"/>
                </a:lnTo>
                <a:lnTo>
                  <a:pt x="366" y="165"/>
                </a:lnTo>
                <a:lnTo>
                  <a:pt x="376" y="171"/>
                </a:lnTo>
                <a:lnTo>
                  <a:pt x="381" y="165"/>
                </a:lnTo>
                <a:lnTo>
                  <a:pt x="381" y="171"/>
                </a:lnTo>
                <a:lnTo>
                  <a:pt x="386" y="171"/>
                </a:lnTo>
                <a:lnTo>
                  <a:pt x="396" y="183"/>
                </a:lnTo>
                <a:lnTo>
                  <a:pt x="402" y="194"/>
                </a:lnTo>
                <a:lnTo>
                  <a:pt x="402" y="205"/>
                </a:lnTo>
                <a:lnTo>
                  <a:pt x="407" y="211"/>
                </a:lnTo>
                <a:lnTo>
                  <a:pt x="412" y="217"/>
                </a:lnTo>
                <a:lnTo>
                  <a:pt x="417" y="217"/>
                </a:lnTo>
                <a:lnTo>
                  <a:pt x="422" y="217"/>
                </a:lnTo>
                <a:lnTo>
                  <a:pt x="427" y="217"/>
                </a:lnTo>
                <a:lnTo>
                  <a:pt x="427" y="222"/>
                </a:lnTo>
                <a:lnTo>
                  <a:pt x="422" y="228"/>
                </a:lnTo>
                <a:lnTo>
                  <a:pt x="422" y="251"/>
                </a:lnTo>
                <a:lnTo>
                  <a:pt x="407" y="257"/>
                </a:lnTo>
                <a:lnTo>
                  <a:pt x="412" y="268"/>
                </a:lnTo>
                <a:lnTo>
                  <a:pt x="407" y="274"/>
                </a:lnTo>
                <a:lnTo>
                  <a:pt x="412" y="274"/>
                </a:lnTo>
                <a:lnTo>
                  <a:pt x="427" y="262"/>
                </a:lnTo>
                <a:lnTo>
                  <a:pt x="433" y="262"/>
                </a:lnTo>
                <a:lnTo>
                  <a:pt x="448" y="262"/>
                </a:lnTo>
                <a:lnTo>
                  <a:pt x="453" y="262"/>
                </a:lnTo>
                <a:lnTo>
                  <a:pt x="458" y="262"/>
                </a:lnTo>
                <a:lnTo>
                  <a:pt x="469" y="257"/>
                </a:lnTo>
                <a:lnTo>
                  <a:pt x="479" y="251"/>
                </a:lnTo>
                <a:lnTo>
                  <a:pt x="479" y="245"/>
                </a:lnTo>
                <a:lnTo>
                  <a:pt x="479" y="240"/>
                </a:lnTo>
                <a:lnTo>
                  <a:pt x="479" y="234"/>
                </a:lnTo>
                <a:lnTo>
                  <a:pt x="484" y="228"/>
                </a:lnTo>
                <a:lnTo>
                  <a:pt x="484" y="234"/>
                </a:lnTo>
                <a:lnTo>
                  <a:pt x="489" y="234"/>
                </a:lnTo>
                <a:lnTo>
                  <a:pt x="494" y="228"/>
                </a:lnTo>
                <a:lnTo>
                  <a:pt x="500" y="228"/>
                </a:lnTo>
                <a:lnTo>
                  <a:pt x="500" y="234"/>
                </a:lnTo>
                <a:lnTo>
                  <a:pt x="505" y="234"/>
                </a:lnTo>
                <a:lnTo>
                  <a:pt x="510" y="245"/>
                </a:lnTo>
                <a:lnTo>
                  <a:pt x="500" y="245"/>
                </a:lnTo>
                <a:lnTo>
                  <a:pt x="494" y="245"/>
                </a:lnTo>
                <a:lnTo>
                  <a:pt x="494" y="251"/>
                </a:lnTo>
                <a:lnTo>
                  <a:pt x="500" y="251"/>
                </a:lnTo>
                <a:lnTo>
                  <a:pt x="505" y="251"/>
                </a:lnTo>
                <a:lnTo>
                  <a:pt x="515" y="251"/>
                </a:lnTo>
                <a:lnTo>
                  <a:pt x="520" y="251"/>
                </a:lnTo>
                <a:lnTo>
                  <a:pt x="525" y="251"/>
                </a:lnTo>
                <a:lnTo>
                  <a:pt x="525" y="262"/>
                </a:lnTo>
                <a:lnTo>
                  <a:pt x="525" y="268"/>
                </a:lnTo>
                <a:lnTo>
                  <a:pt x="525" y="279"/>
                </a:lnTo>
                <a:lnTo>
                  <a:pt x="525" y="285"/>
                </a:lnTo>
                <a:lnTo>
                  <a:pt x="520" y="291"/>
                </a:lnTo>
                <a:lnTo>
                  <a:pt x="520" y="308"/>
                </a:lnTo>
                <a:lnTo>
                  <a:pt x="525" y="308"/>
                </a:lnTo>
                <a:lnTo>
                  <a:pt x="531" y="314"/>
                </a:lnTo>
                <a:lnTo>
                  <a:pt x="536" y="325"/>
                </a:lnTo>
                <a:lnTo>
                  <a:pt x="536" y="331"/>
                </a:lnTo>
                <a:lnTo>
                  <a:pt x="531" y="331"/>
                </a:lnTo>
                <a:lnTo>
                  <a:pt x="525" y="336"/>
                </a:lnTo>
                <a:lnTo>
                  <a:pt x="520" y="336"/>
                </a:lnTo>
                <a:lnTo>
                  <a:pt x="515" y="331"/>
                </a:lnTo>
                <a:lnTo>
                  <a:pt x="510" y="331"/>
                </a:lnTo>
                <a:lnTo>
                  <a:pt x="510" y="336"/>
                </a:lnTo>
                <a:lnTo>
                  <a:pt x="505" y="342"/>
                </a:lnTo>
                <a:lnTo>
                  <a:pt x="494" y="342"/>
                </a:lnTo>
                <a:lnTo>
                  <a:pt x="484" y="348"/>
                </a:lnTo>
                <a:lnTo>
                  <a:pt x="489" y="353"/>
                </a:lnTo>
                <a:lnTo>
                  <a:pt x="489" y="359"/>
                </a:lnTo>
                <a:lnTo>
                  <a:pt x="494" y="371"/>
                </a:lnTo>
                <a:lnTo>
                  <a:pt x="494" y="376"/>
                </a:lnTo>
                <a:lnTo>
                  <a:pt x="494" y="382"/>
                </a:lnTo>
                <a:lnTo>
                  <a:pt x="479" y="405"/>
                </a:lnTo>
                <a:lnTo>
                  <a:pt x="474" y="410"/>
                </a:lnTo>
                <a:lnTo>
                  <a:pt x="469" y="416"/>
                </a:lnTo>
                <a:lnTo>
                  <a:pt x="464" y="416"/>
                </a:lnTo>
                <a:lnTo>
                  <a:pt x="453" y="422"/>
                </a:lnTo>
                <a:lnTo>
                  <a:pt x="448" y="428"/>
                </a:lnTo>
                <a:close/>
              </a:path>
            </a:pathLst>
          </a:custGeom>
          <a:solidFill>
            <a:srgbClr val="75DB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83" name="Freeform 14"/>
          <p:cNvSpPr>
            <a:spLocks/>
          </p:cNvSpPr>
          <p:nvPr/>
        </p:nvSpPr>
        <p:spPr bwMode="auto">
          <a:xfrm>
            <a:off x="1711410" y="5126801"/>
            <a:ext cx="893377" cy="1185739"/>
          </a:xfrm>
          <a:custGeom>
            <a:avLst/>
            <a:gdLst>
              <a:gd name="T0" fmla="*/ 2147483647 w 572"/>
              <a:gd name="T1" fmla="*/ 2147483647 h 689"/>
              <a:gd name="T2" fmla="*/ 2147483647 w 572"/>
              <a:gd name="T3" fmla="*/ 2147483647 h 689"/>
              <a:gd name="T4" fmla="*/ 2147483647 w 572"/>
              <a:gd name="T5" fmla="*/ 2147483647 h 689"/>
              <a:gd name="T6" fmla="*/ 2147483647 w 572"/>
              <a:gd name="T7" fmla="*/ 2147483647 h 689"/>
              <a:gd name="T8" fmla="*/ 2147483647 w 572"/>
              <a:gd name="T9" fmla="*/ 2147483647 h 689"/>
              <a:gd name="T10" fmla="*/ 2147483647 w 572"/>
              <a:gd name="T11" fmla="*/ 2147483647 h 689"/>
              <a:gd name="T12" fmla="*/ 2147483647 w 572"/>
              <a:gd name="T13" fmla="*/ 2147483647 h 689"/>
              <a:gd name="T14" fmla="*/ 2147483647 w 572"/>
              <a:gd name="T15" fmla="*/ 2147483647 h 689"/>
              <a:gd name="T16" fmla="*/ 2147483647 w 572"/>
              <a:gd name="T17" fmla="*/ 2147483647 h 689"/>
              <a:gd name="T18" fmla="*/ 2147483647 w 572"/>
              <a:gd name="T19" fmla="*/ 2147483647 h 689"/>
              <a:gd name="T20" fmla="*/ 2147483647 w 572"/>
              <a:gd name="T21" fmla="*/ 2147483647 h 689"/>
              <a:gd name="T22" fmla="*/ 2147483647 w 572"/>
              <a:gd name="T23" fmla="*/ 2147483647 h 689"/>
              <a:gd name="T24" fmla="*/ 2147483647 w 572"/>
              <a:gd name="T25" fmla="*/ 2147483647 h 689"/>
              <a:gd name="T26" fmla="*/ 2147483647 w 572"/>
              <a:gd name="T27" fmla="*/ 2147483647 h 689"/>
              <a:gd name="T28" fmla="*/ 2147483647 w 572"/>
              <a:gd name="T29" fmla="*/ 2147483647 h 689"/>
              <a:gd name="T30" fmla="*/ 2147483647 w 572"/>
              <a:gd name="T31" fmla="*/ 2147483647 h 689"/>
              <a:gd name="T32" fmla="*/ 2147483647 w 572"/>
              <a:gd name="T33" fmla="*/ 2147483647 h 689"/>
              <a:gd name="T34" fmla="*/ 2147483647 w 572"/>
              <a:gd name="T35" fmla="*/ 2147483647 h 689"/>
              <a:gd name="T36" fmla="*/ 2147483647 w 572"/>
              <a:gd name="T37" fmla="*/ 2147483647 h 689"/>
              <a:gd name="T38" fmla="*/ 2147483647 w 572"/>
              <a:gd name="T39" fmla="*/ 2147483647 h 689"/>
              <a:gd name="T40" fmla="*/ 2147483647 w 572"/>
              <a:gd name="T41" fmla="*/ 2147483647 h 689"/>
              <a:gd name="T42" fmla="*/ 2147483647 w 572"/>
              <a:gd name="T43" fmla="*/ 2147483647 h 689"/>
              <a:gd name="T44" fmla="*/ 2147483647 w 572"/>
              <a:gd name="T45" fmla="*/ 2147483647 h 689"/>
              <a:gd name="T46" fmla="*/ 2147483647 w 572"/>
              <a:gd name="T47" fmla="*/ 2147483647 h 689"/>
              <a:gd name="T48" fmla="*/ 2147483647 w 572"/>
              <a:gd name="T49" fmla="*/ 2147483647 h 689"/>
              <a:gd name="T50" fmla="*/ 2147483647 w 572"/>
              <a:gd name="T51" fmla="*/ 2147483647 h 689"/>
              <a:gd name="T52" fmla="*/ 2147483647 w 572"/>
              <a:gd name="T53" fmla="*/ 2147483647 h 689"/>
              <a:gd name="T54" fmla="*/ 2147483647 w 572"/>
              <a:gd name="T55" fmla="*/ 2147483647 h 689"/>
              <a:gd name="T56" fmla="*/ 2147483647 w 572"/>
              <a:gd name="T57" fmla="*/ 2147483647 h 689"/>
              <a:gd name="T58" fmla="*/ 2147483647 w 572"/>
              <a:gd name="T59" fmla="*/ 2147483647 h 689"/>
              <a:gd name="T60" fmla="*/ 2147483647 w 572"/>
              <a:gd name="T61" fmla="*/ 2147483647 h 689"/>
              <a:gd name="T62" fmla="*/ 2147483647 w 572"/>
              <a:gd name="T63" fmla="*/ 2147483647 h 689"/>
              <a:gd name="T64" fmla="*/ 2147483647 w 572"/>
              <a:gd name="T65" fmla="*/ 2147483647 h 689"/>
              <a:gd name="T66" fmla="*/ 2147483647 w 572"/>
              <a:gd name="T67" fmla="*/ 2147483647 h 689"/>
              <a:gd name="T68" fmla="*/ 2147483647 w 572"/>
              <a:gd name="T69" fmla="*/ 2147483647 h 689"/>
              <a:gd name="T70" fmla="*/ 2147483647 w 572"/>
              <a:gd name="T71" fmla="*/ 2147483647 h 689"/>
              <a:gd name="T72" fmla="*/ 2147483647 w 572"/>
              <a:gd name="T73" fmla="*/ 2147483647 h 689"/>
              <a:gd name="T74" fmla="*/ 2147483647 w 572"/>
              <a:gd name="T75" fmla="*/ 2147483647 h 689"/>
              <a:gd name="T76" fmla="*/ 2147483647 w 572"/>
              <a:gd name="T77" fmla="*/ 2147483647 h 689"/>
              <a:gd name="T78" fmla="*/ 2147483647 w 572"/>
              <a:gd name="T79" fmla="*/ 2147483647 h 689"/>
              <a:gd name="T80" fmla="*/ 2147483647 w 572"/>
              <a:gd name="T81" fmla="*/ 2147483647 h 689"/>
              <a:gd name="T82" fmla="*/ 2147483647 w 572"/>
              <a:gd name="T83" fmla="*/ 2147483647 h 689"/>
              <a:gd name="T84" fmla="*/ 2147483647 w 572"/>
              <a:gd name="T85" fmla="*/ 2147483647 h 689"/>
              <a:gd name="T86" fmla="*/ 2147483647 w 572"/>
              <a:gd name="T87" fmla="*/ 2147483647 h 689"/>
              <a:gd name="T88" fmla="*/ 2147483647 w 572"/>
              <a:gd name="T89" fmla="*/ 2147483647 h 689"/>
              <a:gd name="T90" fmla="*/ 2147483647 w 572"/>
              <a:gd name="T91" fmla="*/ 2147483647 h 689"/>
              <a:gd name="T92" fmla="*/ 2147483647 w 572"/>
              <a:gd name="T93" fmla="*/ 2147483647 h 689"/>
              <a:gd name="T94" fmla="*/ 2147483647 w 572"/>
              <a:gd name="T95" fmla="*/ 2147483647 h 689"/>
              <a:gd name="T96" fmla="*/ 2147483647 w 572"/>
              <a:gd name="T97" fmla="*/ 2147483647 h 689"/>
              <a:gd name="T98" fmla="*/ 2147483647 w 572"/>
              <a:gd name="T99" fmla="*/ 2147483647 h 689"/>
              <a:gd name="T100" fmla="*/ 2147483647 w 572"/>
              <a:gd name="T101" fmla="*/ 2147483647 h 689"/>
              <a:gd name="T102" fmla="*/ 2147483647 w 572"/>
              <a:gd name="T103" fmla="*/ 2147483647 h 689"/>
              <a:gd name="T104" fmla="*/ 2147483647 w 572"/>
              <a:gd name="T105" fmla="*/ 2147483647 h 689"/>
              <a:gd name="T106" fmla="*/ 2147483647 w 572"/>
              <a:gd name="T107" fmla="*/ 2147483647 h 689"/>
              <a:gd name="T108" fmla="*/ 2147483647 w 572"/>
              <a:gd name="T109" fmla="*/ 2147483647 h 689"/>
              <a:gd name="T110" fmla="*/ 2147483647 w 572"/>
              <a:gd name="T111" fmla="*/ 2147483647 h 68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572"/>
              <a:gd name="T169" fmla="*/ 0 h 689"/>
              <a:gd name="T170" fmla="*/ 572 w 572"/>
              <a:gd name="T171" fmla="*/ 689 h 68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572" h="689">
                <a:moveTo>
                  <a:pt x="293" y="6"/>
                </a:moveTo>
                <a:lnTo>
                  <a:pt x="299" y="6"/>
                </a:lnTo>
                <a:lnTo>
                  <a:pt x="309" y="0"/>
                </a:lnTo>
                <a:lnTo>
                  <a:pt x="314" y="0"/>
                </a:lnTo>
                <a:lnTo>
                  <a:pt x="314" y="6"/>
                </a:lnTo>
                <a:lnTo>
                  <a:pt x="319" y="6"/>
                </a:lnTo>
                <a:lnTo>
                  <a:pt x="319" y="11"/>
                </a:lnTo>
                <a:lnTo>
                  <a:pt x="324" y="11"/>
                </a:lnTo>
                <a:lnTo>
                  <a:pt x="329" y="11"/>
                </a:lnTo>
                <a:lnTo>
                  <a:pt x="329" y="17"/>
                </a:lnTo>
                <a:lnTo>
                  <a:pt x="396" y="17"/>
                </a:lnTo>
                <a:lnTo>
                  <a:pt x="402" y="23"/>
                </a:lnTo>
                <a:lnTo>
                  <a:pt x="402" y="34"/>
                </a:lnTo>
                <a:lnTo>
                  <a:pt x="402" y="57"/>
                </a:lnTo>
                <a:lnTo>
                  <a:pt x="396" y="63"/>
                </a:lnTo>
                <a:lnTo>
                  <a:pt x="396" y="68"/>
                </a:lnTo>
                <a:lnTo>
                  <a:pt x="422" y="63"/>
                </a:lnTo>
                <a:lnTo>
                  <a:pt x="427" y="68"/>
                </a:lnTo>
                <a:lnTo>
                  <a:pt x="443" y="68"/>
                </a:lnTo>
                <a:lnTo>
                  <a:pt x="458" y="68"/>
                </a:lnTo>
                <a:lnTo>
                  <a:pt x="458" y="74"/>
                </a:lnTo>
                <a:lnTo>
                  <a:pt x="458" y="80"/>
                </a:lnTo>
                <a:lnTo>
                  <a:pt x="448" y="102"/>
                </a:lnTo>
                <a:lnTo>
                  <a:pt x="453" y="108"/>
                </a:lnTo>
                <a:lnTo>
                  <a:pt x="489" y="120"/>
                </a:lnTo>
                <a:lnTo>
                  <a:pt x="489" y="137"/>
                </a:lnTo>
                <a:lnTo>
                  <a:pt x="500" y="148"/>
                </a:lnTo>
                <a:lnTo>
                  <a:pt x="500" y="154"/>
                </a:lnTo>
                <a:lnTo>
                  <a:pt x="515" y="177"/>
                </a:lnTo>
                <a:lnTo>
                  <a:pt x="515" y="194"/>
                </a:lnTo>
                <a:lnTo>
                  <a:pt x="510" y="234"/>
                </a:lnTo>
                <a:lnTo>
                  <a:pt x="510" y="239"/>
                </a:lnTo>
                <a:lnTo>
                  <a:pt x="515" y="239"/>
                </a:lnTo>
                <a:lnTo>
                  <a:pt x="546" y="222"/>
                </a:lnTo>
                <a:lnTo>
                  <a:pt x="572" y="222"/>
                </a:lnTo>
                <a:lnTo>
                  <a:pt x="572" y="256"/>
                </a:lnTo>
                <a:lnTo>
                  <a:pt x="567" y="256"/>
                </a:lnTo>
                <a:lnTo>
                  <a:pt x="551" y="256"/>
                </a:lnTo>
                <a:lnTo>
                  <a:pt x="551" y="268"/>
                </a:lnTo>
                <a:lnTo>
                  <a:pt x="551" y="273"/>
                </a:lnTo>
                <a:lnTo>
                  <a:pt x="551" y="279"/>
                </a:lnTo>
                <a:lnTo>
                  <a:pt x="546" y="285"/>
                </a:lnTo>
                <a:lnTo>
                  <a:pt x="541" y="290"/>
                </a:lnTo>
                <a:lnTo>
                  <a:pt x="536" y="290"/>
                </a:lnTo>
                <a:lnTo>
                  <a:pt x="536" y="296"/>
                </a:lnTo>
                <a:lnTo>
                  <a:pt x="520" y="296"/>
                </a:lnTo>
                <a:lnTo>
                  <a:pt x="505" y="290"/>
                </a:lnTo>
                <a:lnTo>
                  <a:pt x="479" y="313"/>
                </a:lnTo>
                <a:lnTo>
                  <a:pt x="464" y="325"/>
                </a:lnTo>
                <a:lnTo>
                  <a:pt x="458" y="325"/>
                </a:lnTo>
                <a:lnTo>
                  <a:pt x="453" y="325"/>
                </a:lnTo>
                <a:lnTo>
                  <a:pt x="453" y="347"/>
                </a:lnTo>
                <a:lnTo>
                  <a:pt x="458" y="342"/>
                </a:lnTo>
                <a:lnTo>
                  <a:pt x="464" y="336"/>
                </a:lnTo>
                <a:lnTo>
                  <a:pt x="464" y="342"/>
                </a:lnTo>
                <a:lnTo>
                  <a:pt x="469" y="347"/>
                </a:lnTo>
                <a:lnTo>
                  <a:pt x="484" y="370"/>
                </a:lnTo>
                <a:lnTo>
                  <a:pt x="500" y="353"/>
                </a:lnTo>
                <a:lnTo>
                  <a:pt x="510" y="370"/>
                </a:lnTo>
                <a:lnTo>
                  <a:pt x="510" y="376"/>
                </a:lnTo>
                <a:lnTo>
                  <a:pt x="515" y="376"/>
                </a:lnTo>
                <a:lnTo>
                  <a:pt x="515" y="382"/>
                </a:lnTo>
                <a:lnTo>
                  <a:pt x="510" y="382"/>
                </a:lnTo>
                <a:lnTo>
                  <a:pt x="505" y="382"/>
                </a:lnTo>
                <a:lnTo>
                  <a:pt x="505" y="387"/>
                </a:lnTo>
                <a:lnTo>
                  <a:pt x="510" y="393"/>
                </a:lnTo>
                <a:lnTo>
                  <a:pt x="510" y="399"/>
                </a:lnTo>
                <a:lnTo>
                  <a:pt x="505" y="399"/>
                </a:lnTo>
                <a:lnTo>
                  <a:pt x="500" y="404"/>
                </a:lnTo>
                <a:lnTo>
                  <a:pt x="500" y="410"/>
                </a:lnTo>
                <a:lnTo>
                  <a:pt x="510" y="427"/>
                </a:lnTo>
                <a:lnTo>
                  <a:pt x="510" y="433"/>
                </a:lnTo>
                <a:lnTo>
                  <a:pt x="510" y="439"/>
                </a:lnTo>
                <a:lnTo>
                  <a:pt x="510" y="444"/>
                </a:lnTo>
                <a:lnTo>
                  <a:pt x="510" y="450"/>
                </a:lnTo>
                <a:lnTo>
                  <a:pt x="510" y="456"/>
                </a:lnTo>
                <a:lnTo>
                  <a:pt x="510" y="461"/>
                </a:lnTo>
                <a:lnTo>
                  <a:pt x="500" y="461"/>
                </a:lnTo>
                <a:lnTo>
                  <a:pt x="500" y="484"/>
                </a:lnTo>
                <a:lnTo>
                  <a:pt x="464" y="478"/>
                </a:lnTo>
                <a:lnTo>
                  <a:pt x="469" y="467"/>
                </a:lnTo>
                <a:lnTo>
                  <a:pt x="464" y="467"/>
                </a:lnTo>
                <a:lnTo>
                  <a:pt x="433" y="484"/>
                </a:lnTo>
                <a:lnTo>
                  <a:pt x="412" y="496"/>
                </a:lnTo>
                <a:lnTo>
                  <a:pt x="407" y="484"/>
                </a:lnTo>
                <a:lnTo>
                  <a:pt x="402" y="484"/>
                </a:lnTo>
                <a:lnTo>
                  <a:pt x="402" y="490"/>
                </a:lnTo>
                <a:lnTo>
                  <a:pt x="402" y="496"/>
                </a:lnTo>
                <a:lnTo>
                  <a:pt x="402" y="501"/>
                </a:lnTo>
                <a:lnTo>
                  <a:pt x="396" y="501"/>
                </a:lnTo>
                <a:lnTo>
                  <a:pt x="391" y="507"/>
                </a:lnTo>
                <a:lnTo>
                  <a:pt x="391" y="513"/>
                </a:lnTo>
                <a:lnTo>
                  <a:pt x="391" y="518"/>
                </a:lnTo>
                <a:lnTo>
                  <a:pt x="391" y="524"/>
                </a:lnTo>
                <a:lnTo>
                  <a:pt x="391" y="530"/>
                </a:lnTo>
                <a:lnTo>
                  <a:pt x="391" y="535"/>
                </a:lnTo>
                <a:lnTo>
                  <a:pt x="391" y="541"/>
                </a:lnTo>
                <a:lnTo>
                  <a:pt x="412" y="575"/>
                </a:lnTo>
                <a:lnTo>
                  <a:pt x="412" y="581"/>
                </a:lnTo>
                <a:lnTo>
                  <a:pt x="407" y="581"/>
                </a:lnTo>
                <a:lnTo>
                  <a:pt x="402" y="587"/>
                </a:lnTo>
                <a:lnTo>
                  <a:pt x="396" y="592"/>
                </a:lnTo>
                <a:lnTo>
                  <a:pt x="391" y="592"/>
                </a:lnTo>
                <a:lnTo>
                  <a:pt x="391" y="598"/>
                </a:lnTo>
                <a:lnTo>
                  <a:pt x="396" y="598"/>
                </a:lnTo>
                <a:lnTo>
                  <a:pt x="396" y="604"/>
                </a:lnTo>
                <a:lnTo>
                  <a:pt x="402" y="604"/>
                </a:lnTo>
                <a:lnTo>
                  <a:pt x="402" y="621"/>
                </a:lnTo>
                <a:lnTo>
                  <a:pt x="396" y="644"/>
                </a:lnTo>
                <a:lnTo>
                  <a:pt x="396" y="649"/>
                </a:lnTo>
                <a:lnTo>
                  <a:pt x="396" y="655"/>
                </a:lnTo>
                <a:lnTo>
                  <a:pt x="391" y="655"/>
                </a:lnTo>
                <a:lnTo>
                  <a:pt x="386" y="655"/>
                </a:lnTo>
                <a:lnTo>
                  <a:pt x="381" y="655"/>
                </a:lnTo>
                <a:lnTo>
                  <a:pt x="381" y="661"/>
                </a:lnTo>
                <a:lnTo>
                  <a:pt x="376" y="661"/>
                </a:lnTo>
                <a:lnTo>
                  <a:pt x="366" y="655"/>
                </a:lnTo>
                <a:lnTo>
                  <a:pt x="360" y="655"/>
                </a:lnTo>
                <a:lnTo>
                  <a:pt x="360" y="661"/>
                </a:lnTo>
                <a:lnTo>
                  <a:pt x="366" y="661"/>
                </a:lnTo>
                <a:lnTo>
                  <a:pt x="366" y="666"/>
                </a:lnTo>
                <a:lnTo>
                  <a:pt x="360" y="666"/>
                </a:lnTo>
                <a:lnTo>
                  <a:pt x="355" y="666"/>
                </a:lnTo>
                <a:lnTo>
                  <a:pt x="350" y="661"/>
                </a:lnTo>
                <a:lnTo>
                  <a:pt x="345" y="661"/>
                </a:lnTo>
                <a:lnTo>
                  <a:pt x="345" y="666"/>
                </a:lnTo>
                <a:lnTo>
                  <a:pt x="350" y="666"/>
                </a:lnTo>
                <a:lnTo>
                  <a:pt x="350" y="672"/>
                </a:lnTo>
                <a:lnTo>
                  <a:pt x="355" y="672"/>
                </a:lnTo>
                <a:lnTo>
                  <a:pt x="355" y="678"/>
                </a:lnTo>
                <a:lnTo>
                  <a:pt x="350" y="678"/>
                </a:lnTo>
                <a:lnTo>
                  <a:pt x="345" y="672"/>
                </a:lnTo>
                <a:lnTo>
                  <a:pt x="340" y="666"/>
                </a:lnTo>
                <a:lnTo>
                  <a:pt x="340" y="661"/>
                </a:lnTo>
                <a:lnTo>
                  <a:pt x="345" y="661"/>
                </a:lnTo>
                <a:lnTo>
                  <a:pt x="345" y="655"/>
                </a:lnTo>
                <a:lnTo>
                  <a:pt x="340" y="655"/>
                </a:lnTo>
                <a:lnTo>
                  <a:pt x="335" y="655"/>
                </a:lnTo>
                <a:lnTo>
                  <a:pt x="335" y="649"/>
                </a:lnTo>
                <a:lnTo>
                  <a:pt x="335" y="644"/>
                </a:lnTo>
                <a:lnTo>
                  <a:pt x="340" y="644"/>
                </a:lnTo>
                <a:lnTo>
                  <a:pt x="335" y="644"/>
                </a:lnTo>
                <a:lnTo>
                  <a:pt x="329" y="644"/>
                </a:lnTo>
                <a:lnTo>
                  <a:pt x="329" y="649"/>
                </a:lnTo>
                <a:lnTo>
                  <a:pt x="329" y="655"/>
                </a:lnTo>
                <a:lnTo>
                  <a:pt x="324" y="655"/>
                </a:lnTo>
                <a:lnTo>
                  <a:pt x="324" y="661"/>
                </a:lnTo>
                <a:lnTo>
                  <a:pt x="319" y="661"/>
                </a:lnTo>
                <a:lnTo>
                  <a:pt x="319" y="655"/>
                </a:lnTo>
                <a:lnTo>
                  <a:pt x="314" y="649"/>
                </a:lnTo>
                <a:lnTo>
                  <a:pt x="314" y="655"/>
                </a:lnTo>
                <a:lnTo>
                  <a:pt x="314" y="661"/>
                </a:lnTo>
                <a:lnTo>
                  <a:pt x="309" y="661"/>
                </a:lnTo>
                <a:lnTo>
                  <a:pt x="304" y="661"/>
                </a:lnTo>
                <a:lnTo>
                  <a:pt x="304" y="655"/>
                </a:lnTo>
                <a:lnTo>
                  <a:pt x="304" y="649"/>
                </a:lnTo>
                <a:lnTo>
                  <a:pt x="309" y="649"/>
                </a:lnTo>
                <a:lnTo>
                  <a:pt x="314" y="649"/>
                </a:lnTo>
                <a:lnTo>
                  <a:pt x="319" y="644"/>
                </a:lnTo>
                <a:lnTo>
                  <a:pt x="324" y="644"/>
                </a:lnTo>
                <a:lnTo>
                  <a:pt x="324" y="638"/>
                </a:lnTo>
                <a:lnTo>
                  <a:pt x="319" y="632"/>
                </a:lnTo>
                <a:lnTo>
                  <a:pt x="314" y="632"/>
                </a:lnTo>
                <a:lnTo>
                  <a:pt x="309" y="638"/>
                </a:lnTo>
                <a:lnTo>
                  <a:pt x="304" y="644"/>
                </a:lnTo>
                <a:lnTo>
                  <a:pt x="299" y="649"/>
                </a:lnTo>
                <a:lnTo>
                  <a:pt x="299" y="644"/>
                </a:lnTo>
                <a:lnTo>
                  <a:pt x="293" y="632"/>
                </a:lnTo>
                <a:lnTo>
                  <a:pt x="288" y="632"/>
                </a:lnTo>
                <a:lnTo>
                  <a:pt x="288" y="638"/>
                </a:lnTo>
                <a:lnTo>
                  <a:pt x="288" y="644"/>
                </a:lnTo>
                <a:lnTo>
                  <a:pt x="288" y="649"/>
                </a:lnTo>
                <a:lnTo>
                  <a:pt x="283" y="649"/>
                </a:lnTo>
                <a:lnTo>
                  <a:pt x="283" y="644"/>
                </a:lnTo>
                <a:lnTo>
                  <a:pt x="283" y="638"/>
                </a:lnTo>
                <a:lnTo>
                  <a:pt x="278" y="638"/>
                </a:lnTo>
                <a:lnTo>
                  <a:pt x="278" y="644"/>
                </a:lnTo>
                <a:lnTo>
                  <a:pt x="273" y="644"/>
                </a:lnTo>
                <a:lnTo>
                  <a:pt x="273" y="638"/>
                </a:lnTo>
                <a:lnTo>
                  <a:pt x="273" y="632"/>
                </a:lnTo>
                <a:lnTo>
                  <a:pt x="268" y="638"/>
                </a:lnTo>
                <a:lnTo>
                  <a:pt x="262" y="638"/>
                </a:lnTo>
                <a:lnTo>
                  <a:pt x="262" y="632"/>
                </a:lnTo>
                <a:lnTo>
                  <a:pt x="268" y="632"/>
                </a:lnTo>
                <a:lnTo>
                  <a:pt x="268" y="627"/>
                </a:lnTo>
                <a:lnTo>
                  <a:pt x="262" y="627"/>
                </a:lnTo>
                <a:lnTo>
                  <a:pt x="257" y="632"/>
                </a:lnTo>
                <a:lnTo>
                  <a:pt x="257" y="638"/>
                </a:lnTo>
                <a:lnTo>
                  <a:pt x="257" y="632"/>
                </a:lnTo>
                <a:lnTo>
                  <a:pt x="257" y="627"/>
                </a:lnTo>
                <a:lnTo>
                  <a:pt x="257" y="621"/>
                </a:lnTo>
                <a:lnTo>
                  <a:pt x="252" y="621"/>
                </a:lnTo>
                <a:lnTo>
                  <a:pt x="252" y="627"/>
                </a:lnTo>
                <a:lnTo>
                  <a:pt x="247" y="627"/>
                </a:lnTo>
                <a:lnTo>
                  <a:pt x="247" y="632"/>
                </a:lnTo>
                <a:lnTo>
                  <a:pt x="247" y="638"/>
                </a:lnTo>
                <a:lnTo>
                  <a:pt x="247" y="644"/>
                </a:lnTo>
                <a:lnTo>
                  <a:pt x="242" y="644"/>
                </a:lnTo>
                <a:lnTo>
                  <a:pt x="242" y="638"/>
                </a:lnTo>
                <a:lnTo>
                  <a:pt x="237" y="638"/>
                </a:lnTo>
                <a:lnTo>
                  <a:pt x="237" y="644"/>
                </a:lnTo>
                <a:lnTo>
                  <a:pt x="242" y="644"/>
                </a:lnTo>
                <a:lnTo>
                  <a:pt x="242" y="649"/>
                </a:lnTo>
                <a:lnTo>
                  <a:pt x="242" y="655"/>
                </a:lnTo>
                <a:lnTo>
                  <a:pt x="237" y="655"/>
                </a:lnTo>
                <a:lnTo>
                  <a:pt x="232" y="655"/>
                </a:lnTo>
                <a:lnTo>
                  <a:pt x="232" y="649"/>
                </a:lnTo>
                <a:lnTo>
                  <a:pt x="237" y="644"/>
                </a:lnTo>
                <a:lnTo>
                  <a:pt x="232" y="644"/>
                </a:lnTo>
                <a:lnTo>
                  <a:pt x="232" y="649"/>
                </a:lnTo>
                <a:lnTo>
                  <a:pt x="232" y="655"/>
                </a:lnTo>
                <a:lnTo>
                  <a:pt x="226" y="661"/>
                </a:lnTo>
                <a:lnTo>
                  <a:pt x="221" y="661"/>
                </a:lnTo>
                <a:lnTo>
                  <a:pt x="221" y="666"/>
                </a:lnTo>
                <a:lnTo>
                  <a:pt x="216" y="666"/>
                </a:lnTo>
                <a:lnTo>
                  <a:pt x="216" y="661"/>
                </a:lnTo>
                <a:lnTo>
                  <a:pt x="211" y="666"/>
                </a:lnTo>
                <a:lnTo>
                  <a:pt x="211" y="672"/>
                </a:lnTo>
                <a:lnTo>
                  <a:pt x="216" y="672"/>
                </a:lnTo>
                <a:lnTo>
                  <a:pt x="216" y="678"/>
                </a:lnTo>
                <a:lnTo>
                  <a:pt x="221" y="678"/>
                </a:lnTo>
                <a:lnTo>
                  <a:pt x="221" y="684"/>
                </a:lnTo>
                <a:lnTo>
                  <a:pt x="216" y="684"/>
                </a:lnTo>
                <a:lnTo>
                  <a:pt x="211" y="684"/>
                </a:lnTo>
                <a:lnTo>
                  <a:pt x="211" y="678"/>
                </a:lnTo>
                <a:lnTo>
                  <a:pt x="206" y="672"/>
                </a:lnTo>
                <a:lnTo>
                  <a:pt x="206" y="666"/>
                </a:lnTo>
                <a:lnTo>
                  <a:pt x="206" y="661"/>
                </a:lnTo>
                <a:lnTo>
                  <a:pt x="206" y="655"/>
                </a:lnTo>
                <a:lnTo>
                  <a:pt x="201" y="655"/>
                </a:lnTo>
                <a:lnTo>
                  <a:pt x="195" y="655"/>
                </a:lnTo>
                <a:lnTo>
                  <a:pt x="195" y="666"/>
                </a:lnTo>
                <a:lnTo>
                  <a:pt x="195" y="672"/>
                </a:lnTo>
                <a:lnTo>
                  <a:pt x="201" y="672"/>
                </a:lnTo>
                <a:lnTo>
                  <a:pt x="201" y="678"/>
                </a:lnTo>
                <a:lnTo>
                  <a:pt x="195" y="678"/>
                </a:lnTo>
                <a:lnTo>
                  <a:pt x="195" y="684"/>
                </a:lnTo>
                <a:lnTo>
                  <a:pt x="195" y="678"/>
                </a:lnTo>
                <a:lnTo>
                  <a:pt x="190" y="678"/>
                </a:lnTo>
                <a:lnTo>
                  <a:pt x="190" y="672"/>
                </a:lnTo>
                <a:lnTo>
                  <a:pt x="185" y="672"/>
                </a:lnTo>
                <a:lnTo>
                  <a:pt x="185" y="678"/>
                </a:lnTo>
                <a:lnTo>
                  <a:pt x="190" y="684"/>
                </a:lnTo>
                <a:lnTo>
                  <a:pt x="190" y="689"/>
                </a:lnTo>
                <a:lnTo>
                  <a:pt x="185" y="689"/>
                </a:lnTo>
                <a:lnTo>
                  <a:pt x="180" y="689"/>
                </a:lnTo>
                <a:lnTo>
                  <a:pt x="175" y="689"/>
                </a:lnTo>
                <a:lnTo>
                  <a:pt x="170" y="684"/>
                </a:lnTo>
                <a:lnTo>
                  <a:pt x="175" y="678"/>
                </a:lnTo>
                <a:lnTo>
                  <a:pt x="175" y="672"/>
                </a:lnTo>
                <a:lnTo>
                  <a:pt x="170" y="672"/>
                </a:lnTo>
                <a:lnTo>
                  <a:pt x="165" y="684"/>
                </a:lnTo>
                <a:lnTo>
                  <a:pt x="159" y="684"/>
                </a:lnTo>
                <a:lnTo>
                  <a:pt x="154" y="684"/>
                </a:lnTo>
                <a:lnTo>
                  <a:pt x="149" y="684"/>
                </a:lnTo>
                <a:lnTo>
                  <a:pt x="149" y="678"/>
                </a:lnTo>
                <a:lnTo>
                  <a:pt x="144" y="678"/>
                </a:lnTo>
                <a:lnTo>
                  <a:pt x="144" y="672"/>
                </a:lnTo>
                <a:lnTo>
                  <a:pt x="149" y="666"/>
                </a:lnTo>
                <a:lnTo>
                  <a:pt x="154" y="661"/>
                </a:lnTo>
                <a:lnTo>
                  <a:pt x="149" y="661"/>
                </a:lnTo>
                <a:lnTo>
                  <a:pt x="149" y="655"/>
                </a:lnTo>
                <a:lnTo>
                  <a:pt x="144" y="649"/>
                </a:lnTo>
                <a:lnTo>
                  <a:pt x="139" y="644"/>
                </a:lnTo>
                <a:lnTo>
                  <a:pt x="134" y="644"/>
                </a:lnTo>
                <a:lnTo>
                  <a:pt x="134" y="638"/>
                </a:lnTo>
                <a:lnTo>
                  <a:pt x="128" y="638"/>
                </a:lnTo>
                <a:lnTo>
                  <a:pt x="128" y="632"/>
                </a:lnTo>
                <a:lnTo>
                  <a:pt x="128" y="627"/>
                </a:lnTo>
                <a:lnTo>
                  <a:pt x="123" y="627"/>
                </a:lnTo>
                <a:lnTo>
                  <a:pt x="123" y="621"/>
                </a:lnTo>
                <a:lnTo>
                  <a:pt x="128" y="621"/>
                </a:lnTo>
                <a:lnTo>
                  <a:pt x="128" y="615"/>
                </a:lnTo>
                <a:lnTo>
                  <a:pt x="123" y="609"/>
                </a:lnTo>
                <a:lnTo>
                  <a:pt x="123" y="604"/>
                </a:lnTo>
                <a:lnTo>
                  <a:pt x="123" y="598"/>
                </a:lnTo>
                <a:lnTo>
                  <a:pt x="118" y="592"/>
                </a:lnTo>
                <a:lnTo>
                  <a:pt x="118" y="587"/>
                </a:lnTo>
                <a:lnTo>
                  <a:pt x="113" y="581"/>
                </a:lnTo>
                <a:lnTo>
                  <a:pt x="87" y="524"/>
                </a:lnTo>
                <a:lnTo>
                  <a:pt x="87" y="518"/>
                </a:lnTo>
                <a:lnTo>
                  <a:pt x="72" y="507"/>
                </a:lnTo>
                <a:lnTo>
                  <a:pt x="67" y="507"/>
                </a:lnTo>
                <a:lnTo>
                  <a:pt x="41" y="456"/>
                </a:lnTo>
                <a:lnTo>
                  <a:pt x="46" y="450"/>
                </a:lnTo>
                <a:lnTo>
                  <a:pt x="41" y="427"/>
                </a:lnTo>
                <a:lnTo>
                  <a:pt x="46" y="427"/>
                </a:lnTo>
                <a:lnTo>
                  <a:pt x="41" y="404"/>
                </a:lnTo>
                <a:lnTo>
                  <a:pt x="36" y="370"/>
                </a:lnTo>
                <a:lnTo>
                  <a:pt x="30" y="376"/>
                </a:lnTo>
                <a:lnTo>
                  <a:pt x="25" y="365"/>
                </a:lnTo>
                <a:lnTo>
                  <a:pt x="15" y="342"/>
                </a:lnTo>
                <a:lnTo>
                  <a:pt x="0" y="319"/>
                </a:lnTo>
                <a:lnTo>
                  <a:pt x="5" y="279"/>
                </a:lnTo>
                <a:lnTo>
                  <a:pt x="10" y="239"/>
                </a:lnTo>
                <a:lnTo>
                  <a:pt x="25" y="188"/>
                </a:lnTo>
                <a:lnTo>
                  <a:pt x="30" y="188"/>
                </a:lnTo>
                <a:lnTo>
                  <a:pt x="103" y="205"/>
                </a:lnTo>
                <a:lnTo>
                  <a:pt x="134" y="211"/>
                </a:lnTo>
                <a:lnTo>
                  <a:pt x="139" y="188"/>
                </a:lnTo>
                <a:lnTo>
                  <a:pt x="149" y="188"/>
                </a:lnTo>
                <a:lnTo>
                  <a:pt x="154" y="188"/>
                </a:lnTo>
                <a:lnTo>
                  <a:pt x="154" y="177"/>
                </a:lnTo>
                <a:lnTo>
                  <a:pt x="159" y="177"/>
                </a:lnTo>
                <a:lnTo>
                  <a:pt x="159" y="171"/>
                </a:lnTo>
                <a:lnTo>
                  <a:pt x="170" y="171"/>
                </a:lnTo>
                <a:lnTo>
                  <a:pt x="175" y="171"/>
                </a:lnTo>
                <a:lnTo>
                  <a:pt x="175" y="165"/>
                </a:lnTo>
                <a:lnTo>
                  <a:pt x="185" y="148"/>
                </a:lnTo>
                <a:lnTo>
                  <a:pt x="185" y="142"/>
                </a:lnTo>
                <a:lnTo>
                  <a:pt x="206" y="142"/>
                </a:lnTo>
                <a:lnTo>
                  <a:pt x="226" y="142"/>
                </a:lnTo>
                <a:lnTo>
                  <a:pt x="237" y="142"/>
                </a:lnTo>
                <a:lnTo>
                  <a:pt x="242" y="142"/>
                </a:lnTo>
                <a:lnTo>
                  <a:pt x="247" y="137"/>
                </a:lnTo>
                <a:lnTo>
                  <a:pt x="247" y="148"/>
                </a:lnTo>
                <a:lnTo>
                  <a:pt x="252" y="148"/>
                </a:lnTo>
                <a:lnTo>
                  <a:pt x="262" y="154"/>
                </a:lnTo>
                <a:lnTo>
                  <a:pt x="262" y="148"/>
                </a:lnTo>
                <a:lnTo>
                  <a:pt x="268" y="142"/>
                </a:lnTo>
                <a:lnTo>
                  <a:pt x="268" y="125"/>
                </a:lnTo>
                <a:lnTo>
                  <a:pt x="268" y="120"/>
                </a:lnTo>
                <a:lnTo>
                  <a:pt x="262" y="120"/>
                </a:lnTo>
                <a:lnTo>
                  <a:pt x="252" y="120"/>
                </a:lnTo>
                <a:lnTo>
                  <a:pt x="247" y="120"/>
                </a:lnTo>
                <a:lnTo>
                  <a:pt x="247" y="114"/>
                </a:lnTo>
                <a:lnTo>
                  <a:pt x="252" y="108"/>
                </a:lnTo>
                <a:lnTo>
                  <a:pt x="257" y="91"/>
                </a:lnTo>
                <a:lnTo>
                  <a:pt x="257" y="85"/>
                </a:lnTo>
                <a:lnTo>
                  <a:pt x="257" y="80"/>
                </a:lnTo>
                <a:lnTo>
                  <a:pt x="268" y="68"/>
                </a:lnTo>
                <a:lnTo>
                  <a:pt x="273" y="51"/>
                </a:lnTo>
                <a:lnTo>
                  <a:pt x="278" y="46"/>
                </a:lnTo>
                <a:lnTo>
                  <a:pt x="278" y="28"/>
                </a:lnTo>
                <a:lnTo>
                  <a:pt x="283" y="23"/>
                </a:lnTo>
                <a:lnTo>
                  <a:pt x="293" y="23"/>
                </a:lnTo>
                <a:lnTo>
                  <a:pt x="293" y="6"/>
                </a:lnTo>
                <a:close/>
              </a:path>
            </a:pathLst>
          </a:custGeom>
          <a:solidFill>
            <a:srgbClr val="8BE1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84" name="Freeform 15"/>
          <p:cNvSpPr>
            <a:spLocks/>
          </p:cNvSpPr>
          <p:nvPr/>
        </p:nvSpPr>
        <p:spPr bwMode="auto">
          <a:xfrm>
            <a:off x="1921300" y="2441787"/>
            <a:ext cx="699633" cy="1086928"/>
          </a:xfrm>
          <a:custGeom>
            <a:avLst/>
            <a:gdLst>
              <a:gd name="T0" fmla="*/ 2147483647 w 448"/>
              <a:gd name="T1" fmla="*/ 2147483647 h 632"/>
              <a:gd name="T2" fmla="*/ 2147483647 w 448"/>
              <a:gd name="T3" fmla="*/ 2147483647 h 632"/>
              <a:gd name="T4" fmla="*/ 2147483647 w 448"/>
              <a:gd name="T5" fmla="*/ 2147483647 h 632"/>
              <a:gd name="T6" fmla="*/ 0 w 448"/>
              <a:gd name="T7" fmla="*/ 2147483647 h 632"/>
              <a:gd name="T8" fmla="*/ 2147483647 w 448"/>
              <a:gd name="T9" fmla="*/ 2147483647 h 632"/>
              <a:gd name="T10" fmla="*/ 2147483647 w 448"/>
              <a:gd name="T11" fmla="*/ 2147483647 h 632"/>
              <a:gd name="T12" fmla="*/ 2147483647 w 448"/>
              <a:gd name="T13" fmla="*/ 2147483647 h 632"/>
              <a:gd name="T14" fmla="*/ 2147483647 w 448"/>
              <a:gd name="T15" fmla="*/ 2147483647 h 632"/>
              <a:gd name="T16" fmla="*/ 2147483647 w 448"/>
              <a:gd name="T17" fmla="*/ 2147483647 h 632"/>
              <a:gd name="T18" fmla="*/ 2147483647 w 448"/>
              <a:gd name="T19" fmla="*/ 2147483647 h 632"/>
              <a:gd name="T20" fmla="*/ 2147483647 w 448"/>
              <a:gd name="T21" fmla="*/ 2147483647 h 632"/>
              <a:gd name="T22" fmla="*/ 2147483647 w 448"/>
              <a:gd name="T23" fmla="*/ 2147483647 h 632"/>
              <a:gd name="T24" fmla="*/ 2147483647 w 448"/>
              <a:gd name="T25" fmla="*/ 2147483647 h 632"/>
              <a:gd name="T26" fmla="*/ 2147483647 w 448"/>
              <a:gd name="T27" fmla="*/ 2147483647 h 632"/>
              <a:gd name="T28" fmla="*/ 2147483647 w 448"/>
              <a:gd name="T29" fmla="*/ 2147483647 h 632"/>
              <a:gd name="T30" fmla="*/ 2147483647 w 448"/>
              <a:gd name="T31" fmla="*/ 2147483647 h 632"/>
              <a:gd name="T32" fmla="*/ 2147483647 w 448"/>
              <a:gd name="T33" fmla="*/ 2147483647 h 632"/>
              <a:gd name="T34" fmla="*/ 2147483647 w 448"/>
              <a:gd name="T35" fmla="*/ 2147483647 h 632"/>
              <a:gd name="T36" fmla="*/ 2147483647 w 448"/>
              <a:gd name="T37" fmla="*/ 2147483647 h 632"/>
              <a:gd name="T38" fmla="*/ 2147483647 w 448"/>
              <a:gd name="T39" fmla="*/ 2147483647 h 632"/>
              <a:gd name="T40" fmla="*/ 2147483647 w 448"/>
              <a:gd name="T41" fmla="*/ 2147483647 h 632"/>
              <a:gd name="T42" fmla="*/ 2147483647 w 448"/>
              <a:gd name="T43" fmla="*/ 2147483647 h 632"/>
              <a:gd name="T44" fmla="*/ 2147483647 w 448"/>
              <a:gd name="T45" fmla="*/ 2147483647 h 632"/>
              <a:gd name="T46" fmla="*/ 2147483647 w 448"/>
              <a:gd name="T47" fmla="*/ 2147483647 h 632"/>
              <a:gd name="T48" fmla="*/ 2147483647 w 448"/>
              <a:gd name="T49" fmla="*/ 2147483647 h 632"/>
              <a:gd name="T50" fmla="*/ 2147483647 w 448"/>
              <a:gd name="T51" fmla="*/ 2147483647 h 632"/>
              <a:gd name="T52" fmla="*/ 2147483647 w 448"/>
              <a:gd name="T53" fmla="*/ 2147483647 h 632"/>
              <a:gd name="T54" fmla="*/ 2147483647 w 448"/>
              <a:gd name="T55" fmla="*/ 2147483647 h 632"/>
              <a:gd name="T56" fmla="*/ 2147483647 w 448"/>
              <a:gd name="T57" fmla="*/ 2147483647 h 632"/>
              <a:gd name="T58" fmla="*/ 2147483647 w 448"/>
              <a:gd name="T59" fmla="*/ 2147483647 h 632"/>
              <a:gd name="T60" fmla="*/ 2147483647 w 448"/>
              <a:gd name="T61" fmla="*/ 2147483647 h 632"/>
              <a:gd name="T62" fmla="*/ 2147483647 w 448"/>
              <a:gd name="T63" fmla="*/ 2147483647 h 632"/>
              <a:gd name="T64" fmla="*/ 2147483647 w 448"/>
              <a:gd name="T65" fmla="*/ 2147483647 h 632"/>
              <a:gd name="T66" fmla="*/ 2147483647 w 448"/>
              <a:gd name="T67" fmla="*/ 2147483647 h 632"/>
              <a:gd name="T68" fmla="*/ 2147483647 w 448"/>
              <a:gd name="T69" fmla="*/ 2147483647 h 632"/>
              <a:gd name="T70" fmla="*/ 2147483647 w 448"/>
              <a:gd name="T71" fmla="*/ 2147483647 h 632"/>
              <a:gd name="T72" fmla="*/ 2147483647 w 448"/>
              <a:gd name="T73" fmla="*/ 2147483647 h 632"/>
              <a:gd name="T74" fmla="*/ 2147483647 w 448"/>
              <a:gd name="T75" fmla="*/ 2147483647 h 632"/>
              <a:gd name="T76" fmla="*/ 2147483647 w 448"/>
              <a:gd name="T77" fmla="*/ 2147483647 h 632"/>
              <a:gd name="T78" fmla="*/ 2147483647 w 448"/>
              <a:gd name="T79" fmla="*/ 2147483647 h 632"/>
              <a:gd name="T80" fmla="*/ 2147483647 w 448"/>
              <a:gd name="T81" fmla="*/ 2147483647 h 632"/>
              <a:gd name="T82" fmla="*/ 2147483647 w 448"/>
              <a:gd name="T83" fmla="*/ 2147483647 h 632"/>
              <a:gd name="T84" fmla="*/ 2147483647 w 448"/>
              <a:gd name="T85" fmla="*/ 2147483647 h 632"/>
              <a:gd name="T86" fmla="*/ 2147483647 w 448"/>
              <a:gd name="T87" fmla="*/ 2147483647 h 632"/>
              <a:gd name="T88" fmla="*/ 2147483647 w 448"/>
              <a:gd name="T89" fmla="*/ 2147483647 h 632"/>
              <a:gd name="T90" fmla="*/ 2147483647 w 448"/>
              <a:gd name="T91" fmla="*/ 2147483647 h 632"/>
              <a:gd name="T92" fmla="*/ 2147483647 w 448"/>
              <a:gd name="T93" fmla="*/ 2147483647 h 632"/>
              <a:gd name="T94" fmla="*/ 2147483647 w 448"/>
              <a:gd name="T95" fmla="*/ 2147483647 h 632"/>
              <a:gd name="T96" fmla="*/ 2147483647 w 448"/>
              <a:gd name="T97" fmla="*/ 2147483647 h 632"/>
              <a:gd name="T98" fmla="*/ 2147483647 w 448"/>
              <a:gd name="T99" fmla="*/ 2147483647 h 632"/>
              <a:gd name="T100" fmla="*/ 2147483647 w 448"/>
              <a:gd name="T101" fmla="*/ 2147483647 h 632"/>
              <a:gd name="T102" fmla="*/ 2147483647 w 448"/>
              <a:gd name="T103" fmla="*/ 2147483647 h 632"/>
              <a:gd name="T104" fmla="*/ 2147483647 w 448"/>
              <a:gd name="T105" fmla="*/ 2147483647 h 632"/>
              <a:gd name="T106" fmla="*/ 2147483647 w 448"/>
              <a:gd name="T107" fmla="*/ 2147483647 h 632"/>
              <a:gd name="T108" fmla="*/ 2147483647 w 448"/>
              <a:gd name="T109" fmla="*/ 2147483647 h 63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48"/>
              <a:gd name="T166" fmla="*/ 0 h 632"/>
              <a:gd name="T167" fmla="*/ 448 w 448"/>
              <a:gd name="T168" fmla="*/ 632 h 63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48" h="632">
                <a:moveTo>
                  <a:pt x="5" y="513"/>
                </a:moveTo>
                <a:lnTo>
                  <a:pt x="5" y="501"/>
                </a:lnTo>
                <a:lnTo>
                  <a:pt x="10" y="496"/>
                </a:lnTo>
                <a:lnTo>
                  <a:pt x="10" y="490"/>
                </a:lnTo>
                <a:lnTo>
                  <a:pt x="20" y="490"/>
                </a:lnTo>
                <a:lnTo>
                  <a:pt x="31" y="484"/>
                </a:lnTo>
                <a:lnTo>
                  <a:pt x="36" y="479"/>
                </a:lnTo>
                <a:lnTo>
                  <a:pt x="31" y="473"/>
                </a:lnTo>
                <a:lnTo>
                  <a:pt x="31" y="467"/>
                </a:lnTo>
                <a:lnTo>
                  <a:pt x="31" y="462"/>
                </a:lnTo>
                <a:lnTo>
                  <a:pt x="25" y="450"/>
                </a:lnTo>
                <a:lnTo>
                  <a:pt x="20" y="450"/>
                </a:lnTo>
                <a:lnTo>
                  <a:pt x="15" y="450"/>
                </a:lnTo>
                <a:lnTo>
                  <a:pt x="10" y="450"/>
                </a:lnTo>
                <a:lnTo>
                  <a:pt x="10" y="444"/>
                </a:lnTo>
                <a:lnTo>
                  <a:pt x="5" y="444"/>
                </a:lnTo>
                <a:lnTo>
                  <a:pt x="0" y="444"/>
                </a:lnTo>
                <a:lnTo>
                  <a:pt x="0" y="439"/>
                </a:lnTo>
                <a:lnTo>
                  <a:pt x="0" y="433"/>
                </a:lnTo>
                <a:lnTo>
                  <a:pt x="0" y="427"/>
                </a:lnTo>
                <a:lnTo>
                  <a:pt x="10" y="416"/>
                </a:lnTo>
                <a:lnTo>
                  <a:pt x="20" y="399"/>
                </a:lnTo>
                <a:lnTo>
                  <a:pt x="31" y="393"/>
                </a:lnTo>
                <a:lnTo>
                  <a:pt x="36" y="393"/>
                </a:lnTo>
                <a:lnTo>
                  <a:pt x="36" y="399"/>
                </a:lnTo>
                <a:lnTo>
                  <a:pt x="31" y="405"/>
                </a:lnTo>
                <a:lnTo>
                  <a:pt x="31" y="410"/>
                </a:lnTo>
                <a:lnTo>
                  <a:pt x="41" y="416"/>
                </a:lnTo>
                <a:lnTo>
                  <a:pt x="46" y="416"/>
                </a:lnTo>
                <a:lnTo>
                  <a:pt x="46" y="427"/>
                </a:lnTo>
                <a:lnTo>
                  <a:pt x="51" y="433"/>
                </a:lnTo>
                <a:lnTo>
                  <a:pt x="56" y="433"/>
                </a:lnTo>
                <a:lnTo>
                  <a:pt x="56" y="427"/>
                </a:lnTo>
                <a:lnTo>
                  <a:pt x="61" y="422"/>
                </a:lnTo>
                <a:lnTo>
                  <a:pt x="61" y="427"/>
                </a:lnTo>
                <a:lnTo>
                  <a:pt x="67" y="422"/>
                </a:lnTo>
                <a:lnTo>
                  <a:pt x="67" y="416"/>
                </a:lnTo>
                <a:lnTo>
                  <a:pt x="61" y="410"/>
                </a:lnTo>
                <a:lnTo>
                  <a:pt x="67" y="399"/>
                </a:lnTo>
                <a:lnTo>
                  <a:pt x="67" y="393"/>
                </a:lnTo>
                <a:lnTo>
                  <a:pt x="56" y="393"/>
                </a:lnTo>
                <a:lnTo>
                  <a:pt x="56" y="387"/>
                </a:lnTo>
                <a:lnTo>
                  <a:pt x="51" y="382"/>
                </a:lnTo>
                <a:lnTo>
                  <a:pt x="46" y="376"/>
                </a:lnTo>
                <a:lnTo>
                  <a:pt x="46" y="370"/>
                </a:lnTo>
                <a:lnTo>
                  <a:pt x="56" y="365"/>
                </a:lnTo>
                <a:lnTo>
                  <a:pt x="41" y="336"/>
                </a:lnTo>
                <a:lnTo>
                  <a:pt x="51" y="331"/>
                </a:lnTo>
                <a:lnTo>
                  <a:pt x="51" y="325"/>
                </a:lnTo>
                <a:lnTo>
                  <a:pt x="51" y="313"/>
                </a:lnTo>
                <a:lnTo>
                  <a:pt x="51" y="308"/>
                </a:lnTo>
                <a:lnTo>
                  <a:pt x="46" y="308"/>
                </a:lnTo>
                <a:lnTo>
                  <a:pt x="46" y="313"/>
                </a:lnTo>
                <a:lnTo>
                  <a:pt x="41" y="308"/>
                </a:lnTo>
                <a:lnTo>
                  <a:pt x="15" y="285"/>
                </a:lnTo>
                <a:lnTo>
                  <a:pt x="25" y="262"/>
                </a:lnTo>
                <a:lnTo>
                  <a:pt x="25" y="256"/>
                </a:lnTo>
                <a:lnTo>
                  <a:pt x="31" y="245"/>
                </a:lnTo>
                <a:lnTo>
                  <a:pt x="56" y="211"/>
                </a:lnTo>
                <a:lnTo>
                  <a:pt x="61" y="211"/>
                </a:lnTo>
                <a:lnTo>
                  <a:pt x="72" y="222"/>
                </a:lnTo>
                <a:lnTo>
                  <a:pt x="77" y="222"/>
                </a:lnTo>
                <a:lnTo>
                  <a:pt x="77" y="211"/>
                </a:lnTo>
                <a:lnTo>
                  <a:pt x="77" y="205"/>
                </a:lnTo>
                <a:lnTo>
                  <a:pt x="72" y="205"/>
                </a:lnTo>
                <a:lnTo>
                  <a:pt x="67" y="194"/>
                </a:lnTo>
                <a:lnTo>
                  <a:pt x="72" y="177"/>
                </a:lnTo>
                <a:lnTo>
                  <a:pt x="77" y="171"/>
                </a:lnTo>
                <a:lnTo>
                  <a:pt x="77" y="165"/>
                </a:lnTo>
                <a:lnTo>
                  <a:pt x="72" y="160"/>
                </a:lnTo>
                <a:lnTo>
                  <a:pt x="72" y="154"/>
                </a:lnTo>
                <a:lnTo>
                  <a:pt x="87" y="148"/>
                </a:lnTo>
                <a:lnTo>
                  <a:pt x="92" y="148"/>
                </a:lnTo>
                <a:lnTo>
                  <a:pt x="103" y="148"/>
                </a:lnTo>
                <a:lnTo>
                  <a:pt x="128" y="148"/>
                </a:lnTo>
                <a:lnTo>
                  <a:pt x="139" y="131"/>
                </a:lnTo>
                <a:lnTo>
                  <a:pt x="144" y="120"/>
                </a:lnTo>
                <a:lnTo>
                  <a:pt x="154" y="120"/>
                </a:lnTo>
                <a:lnTo>
                  <a:pt x="159" y="114"/>
                </a:lnTo>
                <a:lnTo>
                  <a:pt x="170" y="114"/>
                </a:lnTo>
                <a:lnTo>
                  <a:pt x="185" y="108"/>
                </a:lnTo>
                <a:lnTo>
                  <a:pt x="195" y="108"/>
                </a:lnTo>
                <a:lnTo>
                  <a:pt x="221" y="103"/>
                </a:lnTo>
                <a:lnTo>
                  <a:pt x="232" y="108"/>
                </a:lnTo>
                <a:lnTo>
                  <a:pt x="237" y="108"/>
                </a:lnTo>
                <a:lnTo>
                  <a:pt x="242" y="108"/>
                </a:lnTo>
                <a:lnTo>
                  <a:pt x="242" y="103"/>
                </a:lnTo>
                <a:lnTo>
                  <a:pt x="247" y="103"/>
                </a:lnTo>
                <a:lnTo>
                  <a:pt x="252" y="103"/>
                </a:lnTo>
                <a:lnTo>
                  <a:pt x="257" y="91"/>
                </a:lnTo>
                <a:lnTo>
                  <a:pt x="278" y="103"/>
                </a:lnTo>
                <a:lnTo>
                  <a:pt x="293" y="80"/>
                </a:lnTo>
                <a:lnTo>
                  <a:pt x="309" y="80"/>
                </a:lnTo>
                <a:lnTo>
                  <a:pt x="314" y="80"/>
                </a:lnTo>
                <a:lnTo>
                  <a:pt x="314" y="74"/>
                </a:lnTo>
                <a:lnTo>
                  <a:pt x="314" y="68"/>
                </a:lnTo>
                <a:lnTo>
                  <a:pt x="299" y="57"/>
                </a:lnTo>
                <a:lnTo>
                  <a:pt x="299" y="51"/>
                </a:lnTo>
                <a:lnTo>
                  <a:pt x="299" y="46"/>
                </a:lnTo>
                <a:lnTo>
                  <a:pt x="299" y="40"/>
                </a:lnTo>
                <a:lnTo>
                  <a:pt x="304" y="29"/>
                </a:lnTo>
                <a:lnTo>
                  <a:pt x="299" y="23"/>
                </a:lnTo>
                <a:lnTo>
                  <a:pt x="299" y="17"/>
                </a:lnTo>
                <a:lnTo>
                  <a:pt x="304" y="12"/>
                </a:lnTo>
                <a:lnTo>
                  <a:pt x="309" y="6"/>
                </a:lnTo>
                <a:lnTo>
                  <a:pt x="314" y="0"/>
                </a:lnTo>
                <a:lnTo>
                  <a:pt x="319" y="0"/>
                </a:lnTo>
                <a:lnTo>
                  <a:pt x="345" y="6"/>
                </a:lnTo>
                <a:lnTo>
                  <a:pt x="350" y="6"/>
                </a:lnTo>
                <a:lnTo>
                  <a:pt x="355" y="6"/>
                </a:lnTo>
                <a:lnTo>
                  <a:pt x="355" y="12"/>
                </a:lnTo>
                <a:lnTo>
                  <a:pt x="350" y="17"/>
                </a:lnTo>
                <a:lnTo>
                  <a:pt x="350" y="23"/>
                </a:lnTo>
                <a:lnTo>
                  <a:pt x="355" y="29"/>
                </a:lnTo>
                <a:lnTo>
                  <a:pt x="360" y="40"/>
                </a:lnTo>
                <a:lnTo>
                  <a:pt x="360" y="46"/>
                </a:lnTo>
                <a:lnTo>
                  <a:pt x="350" y="57"/>
                </a:lnTo>
                <a:lnTo>
                  <a:pt x="350" y="63"/>
                </a:lnTo>
                <a:lnTo>
                  <a:pt x="355" y="63"/>
                </a:lnTo>
                <a:lnTo>
                  <a:pt x="366" y="63"/>
                </a:lnTo>
                <a:lnTo>
                  <a:pt x="371" y="68"/>
                </a:lnTo>
                <a:lnTo>
                  <a:pt x="376" y="68"/>
                </a:lnTo>
                <a:lnTo>
                  <a:pt x="386" y="74"/>
                </a:lnTo>
                <a:lnTo>
                  <a:pt x="391" y="74"/>
                </a:lnTo>
                <a:lnTo>
                  <a:pt x="397" y="80"/>
                </a:lnTo>
                <a:lnTo>
                  <a:pt x="391" y="86"/>
                </a:lnTo>
                <a:lnTo>
                  <a:pt x="386" y="91"/>
                </a:lnTo>
                <a:lnTo>
                  <a:pt x="381" y="97"/>
                </a:lnTo>
                <a:lnTo>
                  <a:pt x="381" y="103"/>
                </a:lnTo>
                <a:lnTo>
                  <a:pt x="381" y="108"/>
                </a:lnTo>
                <a:lnTo>
                  <a:pt x="386" y="114"/>
                </a:lnTo>
                <a:lnTo>
                  <a:pt x="381" y="120"/>
                </a:lnTo>
                <a:lnTo>
                  <a:pt x="376" y="125"/>
                </a:lnTo>
                <a:lnTo>
                  <a:pt x="376" y="131"/>
                </a:lnTo>
                <a:lnTo>
                  <a:pt x="371" y="137"/>
                </a:lnTo>
                <a:lnTo>
                  <a:pt x="371" y="154"/>
                </a:lnTo>
                <a:lnTo>
                  <a:pt x="371" y="160"/>
                </a:lnTo>
                <a:lnTo>
                  <a:pt x="371" y="171"/>
                </a:lnTo>
                <a:lnTo>
                  <a:pt x="376" y="182"/>
                </a:lnTo>
                <a:lnTo>
                  <a:pt x="386" y="182"/>
                </a:lnTo>
                <a:lnTo>
                  <a:pt x="397" y="188"/>
                </a:lnTo>
                <a:lnTo>
                  <a:pt x="397" y="205"/>
                </a:lnTo>
                <a:lnTo>
                  <a:pt x="397" y="217"/>
                </a:lnTo>
                <a:lnTo>
                  <a:pt x="391" y="217"/>
                </a:lnTo>
                <a:lnTo>
                  <a:pt x="386" y="222"/>
                </a:lnTo>
                <a:lnTo>
                  <a:pt x="386" y="228"/>
                </a:lnTo>
                <a:lnTo>
                  <a:pt x="391" y="228"/>
                </a:lnTo>
                <a:lnTo>
                  <a:pt x="391" y="234"/>
                </a:lnTo>
                <a:lnTo>
                  <a:pt x="397" y="239"/>
                </a:lnTo>
                <a:lnTo>
                  <a:pt x="397" y="245"/>
                </a:lnTo>
                <a:lnTo>
                  <a:pt x="397" y="251"/>
                </a:lnTo>
                <a:lnTo>
                  <a:pt x="397" y="256"/>
                </a:lnTo>
                <a:lnTo>
                  <a:pt x="391" y="268"/>
                </a:lnTo>
                <a:lnTo>
                  <a:pt x="386" y="274"/>
                </a:lnTo>
                <a:lnTo>
                  <a:pt x="381" y="279"/>
                </a:lnTo>
                <a:lnTo>
                  <a:pt x="376" y="285"/>
                </a:lnTo>
                <a:lnTo>
                  <a:pt x="366" y="285"/>
                </a:lnTo>
                <a:lnTo>
                  <a:pt x="360" y="291"/>
                </a:lnTo>
                <a:lnTo>
                  <a:pt x="360" y="296"/>
                </a:lnTo>
                <a:lnTo>
                  <a:pt x="366" y="325"/>
                </a:lnTo>
                <a:lnTo>
                  <a:pt x="376" y="331"/>
                </a:lnTo>
                <a:lnTo>
                  <a:pt x="376" y="336"/>
                </a:lnTo>
                <a:lnTo>
                  <a:pt x="371" y="359"/>
                </a:lnTo>
                <a:lnTo>
                  <a:pt x="391" y="365"/>
                </a:lnTo>
                <a:lnTo>
                  <a:pt x="386" y="370"/>
                </a:lnTo>
                <a:lnTo>
                  <a:pt x="402" y="387"/>
                </a:lnTo>
                <a:lnTo>
                  <a:pt x="412" y="393"/>
                </a:lnTo>
                <a:lnTo>
                  <a:pt x="412" y="399"/>
                </a:lnTo>
                <a:lnTo>
                  <a:pt x="397" y="405"/>
                </a:lnTo>
                <a:lnTo>
                  <a:pt x="386" y="410"/>
                </a:lnTo>
                <a:lnTo>
                  <a:pt x="381" y="410"/>
                </a:lnTo>
                <a:lnTo>
                  <a:pt x="381" y="416"/>
                </a:lnTo>
                <a:lnTo>
                  <a:pt x="397" y="422"/>
                </a:lnTo>
                <a:lnTo>
                  <a:pt x="407" y="427"/>
                </a:lnTo>
                <a:lnTo>
                  <a:pt x="407" y="433"/>
                </a:lnTo>
                <a:lnTo>
                  <a:pt x="391" y="456"/>
                </a:lnTo>
                <a:lnTo>
                  <a:pt x="397" y="462"/>
                </a:lnTo>
                <a:lnTo>
                  <a:pt x="376" y="496"/>
                </a:lnTo>
                <a:lnTo>
                  <a:pt x="376" y="501"/>
                </a:lnTo>
                <a:lnTo>
                  <a:pt x="381" y="507"/>
                </a:lnTo>
                <a:lnTo>
                  <a:pt x="402" y="507"/>
                </a:lnTo>
                <a:lnTo>
                  <a:pt x="422" y="507"/>
                </a:lnTo>
                <a:lnTo>
                  <a:pt x="443" y="513"/>
                </a:lnTo>
                <a:lnTo>
                  <a:pt x="448" y="513"/>
                </a:lnTo>
                <a:lnTo>
                  <a:pt x="448" y="519"/>
                </a:lnTo>
                <a:lnTo>
                  <a:pt x="448" y="524"/>
                </a:lnTo>
                <a:lnTo>
                  <a:pt x="443" y="530"/>
                </a:lnTo>
                <a:lnTo>
                  <a:pt x="438" y="536"/>
                </a:lnTo>
                <a:lnTo>
                  <a:pt x="433" y="541"/>
                </a:lnTo>
                <a:lnTo>
                  <a:pt x="402" y="570"/>
                </a:lnTo>
                <a:lnTo>
                  <a:pt x="391" y="581"/>
                </a:lnTo>
                <a:lnTo>
                  <a:pt x="391" y="587"/>
                </a:lnTo>
                <a:lnTo>
                  <a:pt x="381" y="587"/>
                </a:lnTo>
                <a:lnTo>
                  <a:pt x="376" y="587"/>
                </a:lnTo>
                <a:lnTo>
                  <a:pt x="350" y="581"/>
                </a:lnTo>
                <a:lnTo>
                  <a:pt x="330" y="581"/>
                </a:lnTo>
                <a:lnTo>
                  <a:pt x="304" y="581"/>
                </a:lnTo>
                <a:lnTo>
                  <a:pt x="268" y="598"/>
                </a:lnTo>
                <a:lnTo>
                  <a:pt x="262" y="598"/>
                </a:lnTo>
                <a:lnTo>
                  <a:pt x="262" y="593"/>
                </a:lnTo>
                <a:lnTo>
                  <a:pt x="262" y="575"/>
                </a:lnTo>
                <a:lnTo>
                  <a:pt x="262" y="570"/>
                </a:lnTo>
                <a:lnTo>
                  <a:pt x="252" y="570"/>
                </a:lnTo>
                <a:lnTo>
                  <a:pt x="242" y="570"/>
                </a:lnTo>
                <a:lnTo>
                  <a:pt x="206" y="564"/>
                </a:lnTo>
                <a:lnTo>
                  <a:pt x="195" y="541"/>
                </a:lnTo>
                <a:lnTo>
                  <a:pt x="165" y="536"/>
                </a:lnTo>
                <a:lnTo>
                  <a:pt x="149" y="536"/>
                </a:lnTo>
                <a:lnTo>
                  <a:pt x="144" y="564"/>
                </a:lnTo>
                <a:lnTo>
                  <a:pt x="128" y="564"/>
                </a:lnTo>
                <a:lnTo>
                  <a:pt x="128" y="570"/>
                </a:lnTo>
                <a:lnTo>
                  <a:pt x="134" y="593"/>
                </a:lnTo>
                <a:lnTo>
                  <a:pt x="149" y="587"/>
                </a:lnTo>
                <a:lnTo>
                  <a:pt x="149" y="593"/>
                </a:lnTo>
                <a:lnTo>
                  <a:pt x="154" y="610"/>
                </a:lnTo>
                <a:lnTo>
                  <a:pt x="149" y="615"/>
                </a:lnTo>
                <a:lnTo>
                  <a:pt x="144" y="621"/>
                </a:lnTo>
                <a:lnTo>
                  <a:pt x="134" y="621"/>
                </a:lnTo>
                <a:lnTo>
                  <a:pt x="128" y="621"/>
                </a:lnTo>
                <a:lnTo>
                  <a:pt x="128" y="627"/>
                </a:lnTo>
                <a:lnTo>
                  <a:pt x="128" y="632"/>
                </a:lnTo>
                <a:lnTo>
                  <a:pt x="123" y="632"/>
                </a:lnTo>
                <a:lnTo>
                  <a:pt x="113" y="632"/>
                </a:lnTo>
                <a:lnTo>
                  <a:pt x="108" y="632"/>
                </a:lnTo>
                <a:lnTo>
                  <a:pt x="103" y="627"/>
                </a:lnTo>
                <a:lnTo>
                  <a:pt x="108" y="615"/>
                </a:lnTo>
                <a:lnTo>
                  <a:pt x="118" y="558"/>
                </a:lnTo>
                <a:lnTo>
                  <a:pt x="113" y="558"/>
                </a:lnTo>
                <a:lnTo>
                  <a:pt x="113" y="553"/>
                </a:lnTo>
                <a:lnTo>
                  <a:pt x="82" y="547"/>
                </a:lnTo>
                <a:lnTo>
                  <a:pt x="77" y="524"/>
                </a:lnTo>
                <a:lnTo>
                  <a:pt x="72" y="524"/>
                </a:lnTo>
                <a:lnTo>
                  <a:pt x="67" y="524"/>
                </a:lnTo>
                <a:lnTo>
                  <a:pt x="61" y="524"/>
                </a:lnTo>
                <a:lnTo>
                  <a:pt x="56" y="524"/>
                </a:lnTo>
                <a:lnTo>
                  <a:pt x="51" y="519"/>
                </a:lnTo>
                <a:lnTo>
                  <a:pt x="46" y="519"/>
                </a:lnTo>
                <a:lnTo>
                  <a:pt x="46" y="524"/>
                </a:lnTo>
                <a:lnTo>
                  <a:pt x="46" y="530"/>
                </a:lnTo>
                <a:lnTo>
                  <a:pt x="25" y="530"/>
                </a:lnTo>
                <a:lnTo>
                  <a:pt x="20" y="524"/>
                </a:lnTo>
                <a:lnTo>
                  <a:pt x="20" y="519"/>
                </a:lnTo>
                <a:lnTo>
                  <a:pt x="15" y="513"/>
                </a:lnTo>
                <a:lnTo>
                  <a:pt x="10" y="513"/>
                </a:lnTo>
                <a:lnTo>
                  <a:pt x="5" y="513"/>
                </a:lnTo>
                <a:lnTo>
                  <a:pt x="309" y="137"/>
                </a:lnTo>
                <a:lnTo>
                  <a:pt x="314" y="137"/>
                </a:lnTo>
                <a:lnTo>
                  <a:pt x="319" y="137"/>
                </a:lnTo>
                <a:lnTo>
                  <a:pt x="324" y="137"/>
                </a:lnTo>
                <a:lnTo>
                  <a:pt x="330" y="143"/>
                </a:lnTo>
                <a:lnTo>
                  <a:pt x="340" y="143"/>
                </a:lnTo>
                <a:lnTo>
                  <a:pt x="350" y="148"/>
                </a:lnTo>
                <a:lnTo>
                  <a:pt x="355" y="154"/>
                </a:lnTo>
                <a:lnTo>
                  <a:pt x="350" y="171"/>
                </a:lnTo>
                <a:lnTo>
                  <a:pt x="345" y="188"/>
                </a:lnTo>
                <a:lnTo>
                  <a:pt x="340" y="188"/>
                </a:lnTo>
                <a:lnTo>
                  <a:pt x="335" y="177"/>
                </a:lnTo>
                <a:lnTo>
                  <a:pt x="330" y="177"/>
                </a:lnTo>
                <a:lnTo>
                  <a:pt x="330" y="165"/>
                </a:lnTo>
                <a:lnTo>
                  <a:pt x="324" y="160"/>
                </a:lnTo>
                <a:lnTo>
                  <a:pt x="309" y="160"/>
                </a:lnTo>
                <a:lnTo>
                  <a:pt x="304" y="171"/>
                </a:lnTo>
                <a:lnTo>
                  <a:pt x="304" y="177"/>
                </a:lnTo>
                <a:lnTo>
                  <a:pt x="293" y="188"/>
                </a:lnTo>
                <a:lnTo>
                  <a:pt x="288" y="188"/>
                </a:lnTo>
                <a:lnTo>
                  <a:pt x="288" y="182"/>
                </a:lnTo>
                <a:lnTo>
                  <a:pt x="283" y="171"/>
                </a:lnTo>
                <a:lnTo>
                  <a:pt x="278" y="165"/>
                </a:lnTo>
                <a:lnTo>
                  <a:pt x="268" y="154"/>
                </a:lnTo>
                <a:lnTo>
                  <a:pt x="268" y="148"/>
                </a:lnTo>
                <a:lnTo>
                  <a:pt x="278" y="131"/>
                </a:lnTo>
                <a:lnTo>
                  <a:pt x="283" y="120"/>
                </a:lnTo>
                <a:lnTo>
                  <a:pt x="309" y="120"/>
                </a:lnTo>
                <a:lnTo>
                  <a:pt x="309" y="125"/>
                </a:lnTo>
                <a:lnTo>
                  <a:pt x="304" y="137"/>
                </a:lnTo>
                <a:lnTo>
                  <a:pt x="309" y="137"/>
                </a:lnTo>
                <a:lnTo>
                  <a:pt x="5" y="513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85" name="Freeform 16"/>
          <p:cNvSpPr>
            <a:spLocks/>
          </p:cNvSpPr>
          <p:nvPr/>
        </p:nvSpPr>
        <p:spPr bwMode="auto">
          <a:xfrm>
            <a:off x="1921300" y="2441787"/>
            <a:ext cx="699633" cy="1086928"/>
          </a:xfrm>
          <a:custGeom>
            <a:avLst/>
            <a:gdLst>
              <a:gd name="T0" fmla="*/ 2147483647 w 448"/>
              <a:gd name="T1" fmla="*/ 2147483647 h 632"/>
              <a:gd name="T2" fmla="*/ 2147483647 w 448"/>
              <a:gd name="T3" fmla="*/ 2147483647 h 632"/>
              <a:gd name="T4" fmla="*/ 2147483647 w 448"/>
              <a:gd name="T5" fmla="*/ 2147483647 h 632"/>
              <a:gd name="T6" fmla="*/ 2147483647 w 448"/>
              <a:gd name="T7" fmla="*/ 2147483647 h 632"/>
              <a:gd name="T8" fmla="*/ 0 w 448"/>
              <a:gd name="T9" fmla="*/ 2147483647 h 632"/>
              <a:gd name="T10" fmla="*/ 2147483647 w 448"/>
              <a:gd name="T11" fmla="*/ 2147483647 h 632"/>
              <a:gd name="T12" fmla="*/ 2147483647 w 448"/>
              <a:gd name="T13" fmla="*/ 2147483647 h 632"/>
              <a:gd name="T14" fmla="*/ 2147483647 w 448"/>
              <a:gd name="T15" fmla="*/ 2147483647 h 632"/>
              <a:gd name="T16" fmla="*/ 2147483647 w 448"/>
              <a:gd name="T17" fmla="*/ 2147483647 h 632"/>
              <a:gd name="T18" fmla="*/ 2147483647 w 448"/>
              <a:gd name="T19" fmla="*/ 2147483647 h 632"/>
              <a:gd name="T20" fmla="*/ 2147483647 w 448"/>
              <a:gd name="T21" fmla="*/ 2147483647 h 632"/>
              <a:gd name="T22" fmla="*/ 2147483647 w 448"/>
              <a:gd name="T23" fmla="*/ 2147483647 h 632"/>
              <a:gd name="T24" fmla="*/ 2147483647 w 448"/>
              <a:gd name="T25" fmla="*/ 2147483647 h 632"/>
              <a:gd name="T26" fmla="*/ 2147483647 w 448"/>
              <a:gd name="T27" fmla="*/ 2147483647 h 632"/>
              <a:gd name="T28" fmla="*/ 2147483647 w 448"/>
              <a:gd name="T29" fmla="*/ 2147483647 h 632"/>
              <a:gd name="T30" fmla="*/ 2147483647 w 448"/>
              <a:gd name="T31" fmla="*/ 2147483647 h 632"/>
              <a:gd name="T32" fmla="*/ 2147483647 w 448"/>
              <a:gd name="T33" fmla="*/ 2147483647 h 632"/>
              <a:gd name="T34" fmla="*/ 2147483647 w 448"/>
              <a:gd name="T35" fmla="*/ 2147483647 h 632"/>
              <a:gd name="T36" fmla="*/ 2147483647 w 448"/>
              <a:gd name="T37" fmla="*/ 2147483647 h 632"/>
              <a:gd name="T38" fmla="*/ 2147483647 w 448"/>
              <a:gd name="T39" fmla="*/ 2147483647 h 632"/>
              <a:gd name="T40" fmla="*/ 2147483647 w 448"/>
              <a:gd name="T41" fmla="*/ 2147483647 h 632"/>
              <a:gd name="T42" fmla="*/ 2147483647 w 448"/>
              <a:gd name="T43" fmla="*/ 2147483647 h 632"/>
              <a:gd name="T44" fmla="*/ 2147483647 w 448"/>
              <a:gd name="T45" fmla="*/ 2147483647 h 632"/>
              <a:gd name="T46" fmla="*/ 2147483647 w 448"/>
              <a:gd name="T47" fmla="*/ 2147483647 h 632"/>
              <a:gd name="T48" fmla="*/ 2147483647 w 448"/>
              <a:gd name="T49" fmla="*/ 2147483647 h 632"/>
              <a:gd name="T50" fmla="*/ 2147483647 w 448"/>
              <a:gd name="T51" fmla="*/ 2147483647 h 632"/>
              <a:gd name="T52" fmla="*/ 2147483647 w 448"/>
              <a:gd name="T53" fmla="*/ 2147483647 h 632"/>
              <a:gd name="T54" fmla="*/ 2147483647 w 448"/>
              <a:gd name="T55" fmla="*/ 2147483647 h 632"/>
              <a:gd name="T56" fmla="*/ 2147483647 w 448"/>
              <a:gd name="T57" fmla="*/ 2147483647 h 632"/>
              <a:gd name="T58" fmla="*/ 2147483647 w 448"/>
              <a:gd name="T59" fmla="*/ 2147483647 h 632"/>
              <a:gd name="T60" fmla="*/ 2147483647 w 448"/>
              <a:gd name="T61" fmla="*/ 2147483647 h 632"/>
              <a:gd name="T62" fmla="*/ 2147483647 w 448"/>
              <a:gd name="T63" fmla="*/ 2147483647 h 632"/>
              <a:gd name="T64" fmla="*/ 2147483647 w 448"/>
              <a:gd name="T65" fmla="*/ 2147483647 h 632"/>
              <a:gd name="T66" fmla="*/ 2147483647 w 448"/>
              <a:gd name="T67" fmla="*/ 2147483647 h 632"/>
              <a:gd name="T68" fmla="*/ 2147483647 w 448"/>
              <a:gd name="T69" fmla="*/ 2147483647 h 632"/>
              <a:gd name="T70" fmla="*/ 2147483647 w 448"/>
              <a:gd name="T71" fmla="*/ 2147483647 h 632"/>
              <a:gd name="T72" fmla="*/ 2147483647 w 448"/>
              <a:gd name="T73" fmla="*/ 2147483647 h 632"/>
              <a:gd name="T74" fmla="*/ 2147483647 w 448"/>
              <a:gd name="T75" fmla="*/ 2147483647 h 632"/>
              <a:gd name="T76" fmla="*/ 2147483647 w 448"/>
              <a:gd name="T77" fmla="*/ 2147483647 h 632"/>
              <a:gd name="T78" fmla="*/ 2147483647 w 448"/>
              <a:gd name="T79" fmla="*/ 2147483647 h 632"/>
              <a:gd name="T80" fmla="*/ 2147483647 w 448"/>
              <a:gd name="T81" fmla="*/ 2147483647 h 632"/>
              <a:gd name="T82" fmla="*/ 2147483647 w 448"/>
              <a:gd name="T83" fmla="*/ 2147483647 h 632"/>
              <a:gd name="T84" fmla="*/ 2147483647 w 448"/>
              <a:gd name="T85" fmla="*/ 2147483647 h 632"/>
              <a:gd name="T86" fmla="*/ 2147483647 w 448"/>
              <a:gd name="T87" fmla="*/ 2147483647 h 632"/>
              <a:gd name="T88" fmla="*/ 2147483647 w 448"/>
              <a:gd name="T89" fmla="*/ 2147483647 h 632"/>
              <a:gd name="T90" fmla="*/ 2147483647 w 448"/>
              <a:gd name="T91" fmla="*/ 2147483647 h 632"/>
              <a:gd name="T92" fmla="*/ 2147483647 w 448"/>
              <a:gd name="T93" fmla="*/ 2147483647 h 632"/>
              <a:gd name="T94" fmla="*/ 2147483647 w 448"/>
              <a:gd name="T95" fmla="*/ 2147483647 h 632"/>
              <a:gd name="T96" fmla="*/ 2147483647 w 448"/>
              <a:gd name="T97" fmla="*/ 2147483647 h 632"/>
              <a:gd name="T98" fmla="*/ 2147483647 w 448"/>
              <a:gd name="T99" fmla="*/ 2147483647 h 632"/>
              <a:gd name="T100" fmla="*/ 2147483647 w 448"/>
              <a:gd name="T101" fmla="*/ 2147483647 h 632"/>
              <a:gd name="T102" fmla="*/ 2147483647 w 448"/>
              <a:gd name="T103" fmla="*/ 2147483647 h 632"/>
              <a:gd name="T104" fmla="*/ 2147483647 w 448"/>
              <a:gd name="T105" fmla="*/ 2147483647 h 632"/>
              <a:gd name="T106" fmla="*/ 2147483647 w 448"/>
              <a:gd name="T107" fmla="*/ 2147483647 h 632"/>
              <a:gd name="T108" fmla="*/ 2147483647 w 448"/>
              <a:gd name="T109" fmla="*/ 2147483647 h 632"/>
              <a:gd name="T110" fmla="*/ 2147483647 w 448"/>
              <a:gd name="T111" fmla="*/ 2147483647 h 632"/>
              <a:gd name="T112" fmla="*/ 2147483647 w 448"/>
              <a:gd name="T113" fmla="*/ 2147483647 h 632"/>
              <a:gd name="T114" fmla="*/ 2147483647 w 448"/>
              <a:gd name="T115" fmla="*/ 2147483647 h 632"/>
              <a:gd name="T116" fmla="*/ 2147483647 w 448"/>
              <a:gd name="T117" fmla="*/ 2147483647 h 632"/>
              <a:gd name="T118" fmla="*/ 2147483647 w 448"/>
              <a:gd name="T119" fmla="*/ 2147483647 h 632"/>
              <a:gd name="T120" fmla="*/ 2147483647 w 448"/>
              <a:gd name="T121" fmla="*/ 2147483647 h 63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48"/>
              <a:gd name="T184" fmla="*/ 0 h 632"/>
              <a:gd name="T185" fmla="*/ 448 w 448"/>
              <a:gd name="T186" fmla="*/ 632 h 63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48" h="632">
                <a:moveTo>
                  <a:pt x="5" y="513"/>
                </a:moveTo>
                <a:lnTo>
                  <a:pt x="5" y="501"/>
                </a:lnTo>
                <a:lnTo>
                  <a:pt x="10" y="496"/>
                </a:lnTo>
                <a:lnTo>
                  <a:pt x="10" y="490"/>
                </a:lnTo>
                <a:lnTo>
                  <a:pt x="20" y="490"/>
                </a:lnTo>
                <a:lnTo>
                  <a:pt x="31" y="484"/>
                </a:lnTo>
                <a:lnTo>
                  <a:pt x="36" y="479"/>
                </a:lnTo>
                <a:lnTo>
                  <a:pt x="31" y="473"/>
                </a:lnTo>
                <a:lnTo>
                  <a:pt x="31" y="467"/>
                </a:lnTo>
                <a:lnTo>
                  <a:pt x="31" y="462"/>
                </a:lnTo>
                <a:lnTo>
                  <a:pt x="25" y="450"/>
                </a:lnTo>
                <a:lnTo>
                  <a:pt x="20" y="450"/>
                </a:lnTo>
                <a:lnTo>
                  <a:pt x="15" y="450"/>
                </a:lnTo>
                <a:lnTo>
                  <a:pt x="10" y="450"/>
                </a:lnTo>
                <a:lnTo>
                  <a:pt x="10" y="444"/>
                </a:lnTo>
                <a:lnTo>
                  <a:pt x="5" y="444"/>
                </a:lnTo>
                <a:lnTo>
                  <a:pt x="0" y="444"/>
                </a:lnTo>
                <a:lnTo>
                  <a:pt x="0" y="439"/>
                </a:lnTo>
                <a:lnTo>
                  <a:pt x="0" y="433"/>
                </a:lnTo>
                <a:lnTo>
                  <a:pt x="0" y="427"/>
                </a:lnTo>
                <a:lnTo>
                  <a:pt x="10" y="416"/>
                </a:lnTo>
                <a:lnTo>
                  <a:pt x="20" y="399"/>
                </a:lnTo>
                <a:lnTo>
                  <a:pt x="31" y="393"/>
                </a:lnTo>
                <a:lnTo>
                  <a:pt x="36" y="393"/>
                </a:lnTo>
                <a:lnTo>
                  <a:pt x="36" y="399"/>
                </a:lnTo>
                <a:lnTo>
                  <a:pt x="31" y="405"/>
                </a:lnTo>
                <a:lnTo>
                  <a:pt x="31" y="410"/>
                </a:lnTo>
                <a:lnTo>
                  <a:pt x="41" y="416"/>
                </a:lnTo>
                <a:lnTo>
                  <a:pt x="46" y="416"/>
                </a:lnTo>
                <a:lnTo>
                  <a:pt x="46" y="427"/>
                </a:lnTo>
                <a:lnTo>
                  <a:pt x="51" y="433"/>
                </a:lnTo>
                <a:lnTo>
                  <a:pt x="56" y="433"/>
                </a:lnTo>
                <a:lnTo>
                  <a:pt x="56" y="427"/>
                </a:lnTo>
                <a:lnTo>
                  <a:pt x="61" y="422"/>
                </a:lnTo>
                <a:lnTo>
                  <a:pt x="61" y="427"/>
                </a:lnTo>
                <a:lnTo>
                  <a:pt x="67" y="422"/>
                </a:lnTo>
                <a:lnTo>
                  <a:pt x="67" y="416"/>
                </a:lnTo>
                <a:lnTo>
                  <a:pt x="61" y="410"/>
                </a:lnTo>
                <a:lnTo>
                  <a:pt x="67" y="399"/>
                </a:lnTo>
                <a:lnTo>
                  <a:pt x="67" y="393"/>
                </a:lnTo>
                <a:lnTo>
                  <a:pt x="56" y="393"/>
                </a:lnTo>
                <a:lnTo>
                  <a:pt x="56" y="387"/>
                </a:lnTo>
                <a:lnTo>
                  <a:pt x="51" y="382"/>
                </a:lnTo>
                <a:lnTo>
                  <a:pt x="46" y="376"/>
                </a:lnTo>
                <a:lnTo>
                  <a:pt x="46" y="370"/>
                </a:lnTo>
                <a:lnTo>
                  <a:pt x="56" y="365"/>
                </a:lnTo>
                <a:lnTo>
                  <a:pt x="41" y="336"/>
                </a:lnTo>
                <a:lnTo>
                  <a:pt x="51" y="331"/>
                </a:lnTo>
                <a:lnTo>
                  <a:pt x="51" y="325"/>
                </a:lnTo>
                <a:lnTo>
                  <a:pt x="51" y="313"/>
                </a:lnTo>
                <a:lnTo>
                  <a:pt x="51" y="308"/>
                </a:lnTo>
                <a:lnTo>
                  <a:pt x="46" y="308"/>
                </a:lnTo>
                <a:lnTo>
                  <a:pt x="46" y="313"/>
                </a:lnTo>
                <a:lnTo>
                  <a:pt x="41" y="308"/>
                </a:lnTo>
                <a:lnTo>
                  <a:pt x="15" y="285"/>
                </a:lnTo>
                <a:lnTo>
                  <a:pt x="25" y="262"/>
                </a:lnTo>
                <a:lnTo>
                  <a:pt x="25" y="256"/>
                </a:lnTo>
                <a:lnTo>
                  <a:pt x="31" y="245"/>
                </a:lnTo>
                <a:lnTo>
                  <a:pt x="56" y="211"/>
                </a:lnTo>
                <a:lnTo>
                  <a:pt x="61" y="211"/>
                </a:lnTo>
                <a:lnTo>
                  <a:pt x="72" y="222"/>
                </a:lnTo>
                <a:lnTo>
                  <a:pt x="77" y="222"/>
                </a:lnTo>
                <a:lnTo>
                  <a:pt x="77" y="211"/>
                </a:lnTo>
                <a:lnTo>
                  <a:pt x="77" y="205"/>
                </a:lnTo>
                <a:lnTo>
                  <a:pt x="72" y="205"/>
                </a:lnTo>
                <a:lnTo>
                  <a:pt x="67" y="194"/>
                </a:lnTo>
                <a:lnTo>
                  <a:pt x="72" y="177"/>
                </a:lnTo>
                <a:lnTo>
                  <a:pt x="77" y="171"/>
                </a:lnTo>
                <a:lnTo>
                  <a:pt x="77" y="165"/>
                </a:lnTo>
                <a:lnTo>
                  <a:pt x="72" y="160"/>
                </a:lnTo>
                <a:lnTo>
                  <a:pt x="72" y="154"/>
                </a:lnTo>
                <a:lnTo>
                  <a:pt x="87" y="148"/>
                </a:lnTo>
                <a:lnTo>
                  <a:pt x="92" y="148"/>
                </a:lnTo>
                <a:lnTo>
                  <a:pt x="103" y="148"/>
                </a:lnTo>
                <a:lnTo>
                  <a:pt x="128" y="148"/>
                </a:lnTo>
                <a:lnTo>
                  <a:pt x="139" y="131"/>
                </a:lnTo>
                <a:lnTo>
                  <a:pt x="144" y="120"/>
                </a:lnTo>
                <a:lnTo>
                  <a:pt x="154" y="120"/>
                </a:lnTo>
                <a:lnTo>
                  <a:pt x="159" y="114"/>
                </a:lnTo>
                <a:lnTo>
                  <a:pt x="170" y="114"/>
                </a:lnTo>
                <a:lnTo>
                  <a:pt x="185" y="108"/>
                </a:lnTo>
                <a:lnTo>
                  <a:pt x="195" y="108"/>
                </a:lnTo>
                <a:lnTo>
                  <a:pt x="221" y="103"/>
                </a:lnTo>
                <a:lnTo>
                  <a:pt x="232" y="108"/>
                </a:lnTo>
                <a:lnTo>
                  <a:pt x="237" y="108"/>
                </a:lnTo>
                <a:lnTo>
                  <a:pt x="242" y="108"/>
                </a:lnTo>
                <a:lnTo>
                  <a:pt x="242" y="103"/>
                </a:lnTo>
                <a:lnTo>
                  <a:pt x="247" y="103"/>
                </a:lnTo>
                <a:lnTo>
                  <a:pt x="252" y="103"/>
                </a:lnTo>
                <a:lnTo>
                  <a:pt x="257" y="91"/>
                </a:lnTo>
                <a:lnTo>
                  <a:pt x="278" y="103"/>
                </a:lnTo>
                <a:lnTo>
                  <a:pt x="293" y="80"/>
                </a:lnTo>
                <a:lnTo>
                  <a:pt x="309" y="80"/>
                </a:lnTo>
                <a:lnTo>
                  <a:pt x="314" y="80"/>
                </a:lnTo>
                <a:lnTo>
                  <a:pt x="314" y="74"/>
                </a:lnTo>
                <a:lnTo>
                  <a:pt x="314" y="68"/>
                </a:lnTo>
                <a:lnTo>
                  <a:pt x="299" y="57"/>
                </a:lnTo>
                <a:lnTo>
                  <a:pt x="299" y="51"/>
                </a:lnTo>
                <a:lnTo>
                  <a:pt x="299" y="46"/>
                </a:lnTo>
                <a:lnTo>
                  <a:pt x="299" y="40"/>
                </a:lnTo>
                <a:lnTo>
                  <a:pt x="304" y="29"/>
                </a:lnTo>
                <a:lnTo>
                  <a:pt x="299" y="23"/>
                </a:lnTo>
                <a:lnTo>
                  <a:pt x="299" y="17"/>
                </a:lnTo>
                <a:lnTo>
                  <a:pt x="304" y="12"/>
                </a:lnTo>
                <a:lnTo>
                  <a:pt x="309" y="6"/>
                </a:lnTo>
                <a:lnTo>
                  <a:pt x="314" y="0"/>
                </a:lnTo>
                <a:lnTo>
                  <a:pt x="319" y="0"/>
                </a:lnTo>
                <a:lnTo>
                  <a:pt x="345" y="6"/>
                </a:lnTo>
                <a:lnTo>
                  <a:pt x="350" y="6"/>
                </a:lnTo>
                <a:lnTo>
                  <a:pt x="355" y="6"/>
                </a:lnTo>
                <a:lnTo>
                  <a:pt x="355" y="12"/>
                </a:lnTo>
                <a:lnTo>
                  <a:pt x="350" y="17"/>
                </a:lnTo>
                <a:lnTo>
                  <a:pt x="350" y="23"/>
                </a:lnTo>
                <a:lnTo>
                  <a:pt x="355" y="29"/>
                </a:lnTo>
                <a:lnTo>
                  <a:pt x="360" y="40"/>
                </a:lnTo>
                <a:lnTo>
                  <a:pt x="360" y="46"/>
                </a:lnTo>
                <a:lnTo>
                  <a:pt x="350" y="57"/>
                </a:lnTo>
                <a:lnTo>
                  <a:pt x="350" y="63"/>
                </a:lnTo>
                <a:lnTo>
                  <a:pt x="355" y="63"/>
                </a:lnTo>
                <a:lnTo>
                  <a:pt x="366" y="63"/>
                </a:lnTo>
                <a:lnTo>
                  <a:pt x="371" y="68"/>
                </a:lnTo>
                <a:lnTo>
                  <a:pt x="376" y="68"/>
                </a:lnTo>
                <a:lnTo>
                  <a:pt x="386" y="74"/>
                </a:lnTo>
                <a:lnTo>
                  <a:pt x="391" y="74"/>
                </a:lnTo>
                <a:lnTo>
                  <a:pt x="397" y="80"/>
                </a:lnTo>
                <a:lnTo>
                  <a:pt x="391" y="86"/>
                </a:lnTo>
                <a:lnTo>
                  <a:pt x="386" y="91"/>
                </a:lnTo>
                <a:lnTo>
                  <a:pt x="381" y="97"/>
                </a:lnTo>
                <a:lnTo>
                  <a:pt x="381" y="103"/>
                </a:lnTo>
                <a:lnTo>
                  <a:pt x="381" y="108"/>
                </a:lnTo>
                <a:lnTo>
                  <a:pt x="386" y="114"/>
                </a:lnTo>
                <a:lnTo>
                  <a:pt x="381" y="120"/>
                </a:lnTo>
                <a:lnTo>
                  <a:pt x="376" y="125"/>
                </a:lnTo>
                <a:lnTo>
                  <a:pt x="376" y="131"/>
                </a:lnTo>
                <a:lnTo>
                  <a:pt x="371" y="137"/>
                </a:lnTo>
                <a:lnTo>
                  <a:pt x="371" y="154"/>
                </a:lnTo>
                <a:lnTo>
                  <a:pt x="371" y="160"/>
                </a:lnTo>
                <a:lnTo>
                  <a:pt x="371" y="171"/>
                </a:lnTo>
                <a:lnTo>
                  <a:pt x="376" y="182"/>
                </a:lnTo>
                <a:lnTo>
                  <a:pt x="386" y="182"/>
                </a:lnTo>
                <a:lnTo>
                  <a:pt x="397" y="188"/>
                </a:lnTo>
                <a:lnTo>
                  <a:pt x="397" y="205"/>
                </a:lnTo>
                <a:lnTo>
                  <a:pt x="397" y="217"/>
                </a:lnTo>
                <a:lnTo>
                  <a:pt x="391" y="217"/>
                </a:lnTo>
                <a:lnTo>
                  <a:pt x="386" y="222"/>
                </a:lnTo>
                <a:lnTo>
                  <a:pt x="386" y="228"/>
                </a:lnTo>
                <a:lnTo>
                  <a:pt x="391" y="228"/>
                </a:lnTo>
                <a:lnTo>
                  <a:pt x="391" y="234"/>
                </a:lnTo>
                <a:lnTo>
                  <a:pt x="397" y="239"/>
                </a:lnTo>
                <a:lnTo>
                  <a:pt x="397" y="245"/>
                </a:lnTo>
                <a:lnTo>
                  <a:pt x="397" y="251"/>
                </a:lnTo>
                <a:lnTo>
                  <a:pt x="397" y="256"/>
                </a:lnTo>
                <a:lnTo>
                  <a:pt x="391" y="268"/>
                </a:lnTo>
                <a:lnTo>
                  <a:pt x="386" y="274"/>
                </a:lnTo>
                <a:lnTo>
                  <a:pt x="381" y="279"/>
                </a:lnTo>
                <a:lnTo>
                  <a:pt x="376" y="285"/>
                </a:lnTo>
                <a:lnTo>
                  <a:pt x="366" y="285"/>
                </a:lnTo>
                <a:lnTo>
                  <a:pt x="360" y="291"/>
                </a:lnTo>
                <a:lnTo>
                  <a:pt x="360" y="296"/>
                </a:lnTo>
                <a:lnTo>
                  <a:pt x="366" y="325"/>
                </a:lnTo>
                <a:lnTo>
                  <a:pt x="376" y="331"/>
                </a:lnTo>
                <a:lnTo>
                  <a:pt x="376" y="336"/>
                </a:lnTo>
                <a:lnTo>
                  <a:pt x="371" y="359"/>
                </a:lnTo>
                <a:lnTo>
                  <a:pt x="391" y="365"/>
                </a:lnTo>
                <a:lnTo>
                  <a:pt x="386" y="370"/>
                </a:lnTo>
                <a:lnTo>
                  <a:pt x="402" y="387"/>
                </a:lnTo>
                <a:lnTo>
                  <a:pt x="412" y="393"/>
                </a:lnTo>
                <a:lnTo>
                  <a:pt x="412" y="399"/>
                </a:lnTo>
                <a:lnTo>
                  <a:pt x="397" y="405"/>
                </a:lnTo>
                <a:lnTo>
                  <a:pt x="386" y="410"/>
                </a:lnTo>
                <a:lnTo>
                  <a:pt x="381" y="410"/>
                </a:lnTo>
                <a:lnTo>
                  <a:pt x="381" y="416"/>
                </a:lnTo>
                <a:lnTo>
                  <a:pt x="397" y="422"/>
                </a:lnTo>
                <a:lnTo>
                  <a:pt x="407" y="427"/>
                </a:lnTo>
                <a:lnTo>
                  <a:pt x="407" y="433"/>
                </a:lnTo>
                <a:lnTo>
                  <a:pt x="391" y="456"/>
                </a:lnTo>
                <a:lnTo>
                  <a:pt x="397" y="462"/>
                </a:lnTo>
                <a:lnTo>
                  <a:pt x="376" y="496"/>
                </a:lnTo>
                <a:lnTo>
                  <a:pt x="376" y="501"/>
                </a:lnTo>
                <a:lnTo>
                  <a:pt x="381" y="507"/>
                </a:lnTo>
                <a:lnTo>
                  <a:pt x="402" y="507"/>
                </a:lnTo>
                <a:lnTo>
                  <a:pt x="422" y="507"/>
                </a:lnTo>
                <a:lnTo>
                  <a:pt x="443" y="513"/>
                </a:lnTo>
                <a:lnTo>
                  <a:pt x="448" y="513"/>
                </a:lnTo>
                <a:lnTo>
                  <a:pt x="448" y="519"/>
                </a:lnTo>
                <a:lnTo>
                  <a:pt x="448" y="524"/>
                </a:lnTo>
                <a:lnTo>
                  <a:pt x="443" y="530"/>
                </a:lnTo>
                <a:lnTo>
                  <a:pt x="438" y="536"/>
                </a:lnTo>
                <a:lnTo>
                  <a:pt x="433" y="541"/>
                </a:lnTo>
                <a:lnTo>
                  <a:pt x="402" y="570"/>
                </a:lnTo>
                <a:lnTo>
                  <a:pt x="391" y="581"/>
                </a:lnTo>
                <a:lnTo>
                  <a:pt x="391" y="587"/>
                </a:lnTo>
                <a:lnTo>
                  <a:pt x="381" y="587"/>
                </a:lnTo>
                <a:lnTo>
                  <a:pt x="376" y="587"/>
                </a:lnTo>
                <a:lnTo>
                  <a:pt x="350" y="581"/>
                </a:lnTo>
                <a:lnTo>
                  <a:pt x="330" y="581"/>
                </a:lnTo>
                <a:lnTo>
                  <a:pt x="304" y="581"/>
                </a:lnTo>
                <a:lnTo>
                  <a:pt x="268" y="598"/>
                </a:lnTo>
                <a:lnTo>
                  <a:pt x="262" y="598"/>
                </a:lnTo>
                <a:lnTo>
                  <a:pt x="262" y="593"/>
                </a:lnTo>
                <a:lnTo>
                  <a:pt x="262" y="575"/>
                </a:lnTo>
                <a:lnTo>
                  <a:pt x="262" y="570"/>
                </a:lnTo>
                <a:lnTo>
                  <a:pt x="252" y="570"/>
                </a:lnTo>
                <a:lnTo>
                  <a:pt x="242" y="570"/>
                </a:lnTo>
                <a:lnTo>
                  <a:pt x="206" y="564"/>
                </a:lnTo>
                <a:lnTo>
                  <a:pt x="195" y="541"/>
                </a:lnTo>
                <a:lnTo>
                  <a:pt x="165" y="536"/>
                </a:lnTo>
                <a:lnTo>
                  <a:pt x="149" y="536"/>
                </a:lnTo>
                <a:lnTo>
                  <a:pt x="144" y="564"/>
                </a:lnTo>
                <a:lnTo>
                  <a:pt x="128" y="564"/>
                </a:lnTo>
                <a:lnTo>
                  <a:pt x="128" y="570"/>
                </a:lnTo>
                <a:lnTo>
                  <a:pt x="134" y="593"/>
                </a:lnTo>
                <a:lnTo>
                  <a:pt x="149" y="587"/>
                </a:lnTo>
                <a:lnTo>
                  <a:pt x="149" y="593"/>
                </a:lnTo>
                <a:lnTo>
                  <a:pt x="154" y="610"/>
                </a:lnTo>
                <a:lnTo>
                  <a:pt x="149" y="615"/>
                </a:lnTo>
                <a:lnTo>
                  <a:pt x="144" y="621"/>
                </a:lnTo>
                <a:lnTo>
                  <a:pt x="134" y="621"/>
                </a:lnTo>
                <a:lnTo>
                  <a:pt x="128" y="621"/>
                </a:lnTo>
                <a:lnTo>
                  <a:pt x="128" y="627"/>
                </a:lnTo>
                <a:lnTo>
                  <a:pt x="128" y="632"/>
                </a:lnTo>
                <a:lnTo>
                  <a:pt x="123" y="632"/>
                </a:lnTo>
                <a:lnTo>
                  <a:pt x="113" y="632"/>
                </a:lnTo>
                <a:lnTo>
                  <a:pt x="108" y="632"/>
                </a:lnTo>
                <a:lnTo>
                  <a:pt x="103" y="627"/>
                </a:lnTo>
                <a:lnTo>
                  <a:pt x="108" y="615"/>
                </a:lnTo>
                <a:lnTo>
                  <a:pt x="118" y="558"/>
                </a:lnTo>
                <a:lnTo>
                  <a:pt x="113" y="558"/>
                </a:lnTo>
                <a:lnTo>
                  <a:pt x="113" y="553"/>
                </a:lnTo>
                <a:lnTo>
                  <a:pt x="82" y="547"/>
                </a:lnTo>
                <a:lnTo>
                  <a:pt x="77" y="524"/>
                </a:lnTo>
                <a:lnTo>
                  <a:pt x="72" y="524"/>
                </a:lnTo>
                <a:lnTo>
                  <a:pt x="67" y="524"/>
                </a:lnTo>
                <a:lnTo>
                  <a:pt x="61" y="524"/>
                </a:lnTo>
                <a:lnTo>
                  <a:pt x="56" y="524"/>
                </a:lnTo>
                <a:lnTo>
                  <a:pt x="51" y="519"/>
                </a:lnTo>
                <a:lnTo>
                  <a:pt x="46" y="519"/>
                </a:lnTo>
                <a:lnTo>
                  <a:pt x="46" y="524"/>
                </a:lnTo>
                <a:lnTo>
                  <a:pt x="46" y="530"/>
                </a:lnTo>
                <a:lnTo>
                  <a:pt x="25" y="530"/>
                </a:lnTo>
                <a:lnTo>
                  <a:pt x="20" y="524"/>
                </a:lnTo>
                <a:lnTo>
                  <a:pt x="20" y="519"/>
                </a:lnTo>
                <a:lnTo>
                  <a:pt x="15" y="513"/>
                </a:lnTo>
                <a:lnTo>
                  <a:pt x="10" y="513"/>
                </a:lnTo>
                <a:lnTo>
                  <a:pt x="5" y="513"/>
                </a:lnTo>
                <a:close/>
              </a:path>
            </a:pathLst>
          </a:custGeom>
          <a:solidFill>
            <a:srgbClr val="FF2D2D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86" name="Freeform 18"/>
          <p:cNvSpPr>
            <a:spLocks/>
          </p:cNvSpPr>
          <p:nvPr/>
        </p:nvSpPr>
        <p:spPr bwMode="auto">
          <a:xfrm>
            <a:off x="1984087" y="3363395"/>
            <a:ext cx="661961" cy="822797"/>
          </a:xfrm>
          <a:custGeom>
            <a:avLst/>
            <a:gdLst>
              <a:gd name="T0" fmla="*/ 2147483647 w 423"/>
              <a:gd name="T1" fmla="*/ 2147483647 h 478"/>
              <a:gd name="T2" fmla="*/ 2147483647 w 423"/>
              <a:gd name="T3" fmla="*/ 2147483647 h 478"/>
              <a:gd name="T4" fmla="*/ 2147483647 w 423"/>
              <a:gd name="T5" fmla="*/ 2147483647 h 478"/>
              <a:gd name="T6" fmla="*/ 2147483647 w 423"/>
              <a:gd name="T7" fmla="*/ 2147483647 h 478"/>
              <a:gd name="T8" fmla="*/ 2147483647 w 423"/>
              <a:gd name="T9" fmla="*/ 2147483647 h 478"/>
              <a:gd name="T10" fmla="*/ 2147483647 w 423"/>
              <a:gd name="T11" fmla="*/ 2147483647 h 478"/>
              <a:gd name="T12" fmla="*/ 2147483647 w 423"/>
              <a:gd name="T13" fmla="*/ 2147483647 h 478"/>
              <a:gd name="T14" fmla="*/ 2147483647 w 423"/>
              <a:gd name="T15" fmla="*/ 2147483647 h 478"/>
              <a:gd name="T16" fmla="*/ 2147483647 w 423"/>
              <a:gd name="T17" fmla="*/ 2147483647 h 478"/>
              <a:gd name="T18" fmla="*/ 2147483647 w 423"/>
              <a:gd name="T19" fmla="*/ 2147483647 h 478"/>
              <a:gd name="T20" fmla="*/ 2147483647 w 423"/>
              <a:gd name="T21" fmla="*/ 2147483647 h 478"/>
              <a:gd name="T22" fmla="*/ 2147483647 w 423"/>
              <a:gd name="T23" fmla="*/ 2147483647 h 478"/>
              <a:gd name="T24" fmla="*/ 2147483647 w 423"/>
              <a:gd name="T25" fmla="*/ 2147483647 h 478"/>
              <a:gd name="T26" fmla="*/ 2147483647 w 423"/>
              <a:gd name="T27" fmla="*/ 2147483647 h 478"/>
              <a:gd name="T28" fmla="*/ 2147483647 w 423"/>
              <a:gd name="T29" fmla="*/ 2147483647 h 478"/>
              <a:gd name="T30" fmla="*/ 2147483647 w 423"/>
              <a:gd name="T31" fmla="*/ 2147483647 h 478"/>
              <a:gd name="T32" fmla="*/ 2147483647 w 423"/>
              <a:gd name="T33" fmla="*/ 2147483647 h 478"/>
              <a:gd name="T34" fmla="*/ 2147483647 w 423"/>
              <a:gd name="T35" fmla="*/ 2147483647 h 478"/>
              <a:gd name="T36" fmla="*/ 2147483647 w 423"/>
              <a:gd name="T37" fmla="*/ 2147483647 h 478"/>
              <a:gd name="T38" fmla="*/ 2147483647 w 423"/>
              <a:gd name="T39" fmla="*/ 2147483647 h 478"/>
              <a:gd name="T40" fmla="*/ 2147483647 w 423"/>
              <a:gd name="T41" fmla="*/ 2147483647 h 478"/>
              <a:gd name="T42" fmla="*/ 2147483647 w 423"/>
              <a:gd name="T43" fmla="*/ 2147483647 h 478"/>
              <a:gd name="T44" fmla="*/ 2147483647 w 423"/>
              <a:gd name="T45" fmla="*/ 2147483647 h 478"/>
              <a:gd name="T46" fmla="*/ 2147483647 w 423"/>
              <a:gd name="T47" fmla="*/ 2147483647 h 478"/>
              <a:gd name="T48" fmla="*/ 2147483647 w 423"/>
              <a:gd name="T49" fmla="*/ 2147483647 h 478"/>
              <a:gd name="T50" fmla="*/ 2147483647 w 423"/>
              <a:gd name="T51" fmla="*/ 2147483647 h 478"/>
              <a:gd name="T52" fmla="*/ 2147483647 w 423"/>
              <a:gd name="T53" fmla="*/ 2147483647 h 478"/>
              <a:gd name="T54" fmla="*/ 2147483647 w 423"/>
              <a:gd name="T55" fmla="*/ 2147483647 h 478"/>
              <a:gd name="T56" fmla="*/ 2147483647 w 423"/>
              <a:gd name="T57" fmla="*/ 2147483647 h 478"/>
              <a:gd name="T58" fmla="*/ 2147483647 w 423"/>
              <a:gd name="T59" fmla="*/ 2147483647 h 478"/>
              <a:gd name="T60" fmla="*/ 0 w 423"/>
              <a:gd name="T61" fmla="*/ 2147483647 h 478"/>
              <a:gd name="T62" fmla="*/ 2147483647 w 423"/>
              <a:gd name="T63" fmla="*/ 2147483647 h 478"/>
              <a:gd name="T64" fmla="*/ 2147483647 w 423"/>
              <a:gd name="T65" fmla="*/ 2147483647 h 478"/>
              <a:gd name="T66" fmla="*/ 2147483647 w 423"/>
              <a:gd name="T67" fmla="*/ 2147483647 h 478"/>
              <a:gd name="T68" fmla="*/ 2147483647 w 423"/>
              <a:gd name="T69" fmla="*/ 2147483647 h 478"/>
              <a:gd name="T70" fmla="*/ 2147483647 w 423"/>
              <a:gd name="T71" fmla="*/ 2147483647 h 478"/>
              <a:gd name="T72" fmla="*/ 2147483647 w 423"/>
              <a:gd name="T73" fmla="*/ 2147483647 h 478"/>
              <a:gd name="T74" fmla="*/ 2147483647 w 423"/>
              <a:gd name="T75" fmla="*/ 2147483647 h 478"/>
              <a:gd name="T76" fmla="*/ 2147483647 w 423"/>
              <a:gd name="T77" fmla="*/ 2147483647 h 478"/>
              <a:gd name="T78" fmla="*/ 2147483647 w 423"/>
              <a:gd name="T79" fmla="*/ 2147483647 h 478"/>
              <a:gd name="T80" fmla="*/ 2147483647 w 423"/>
              <a:gd name="T81" fmla="*/ 2147483647 h 478"/>
              <a:gd name="T82" fmla="*/ 2147483647 w 423"/>
              <a:gd name="T83" fmla="*/ 2147483647 h 478"/>
              <a:gd name="T84" fmla="*/ 2147483647 w 423"/>
              <a:gd name="T85" fmla="*/ 2147483647 h 478"/>
              <a:gd name="T86" fmla="*/ 2147483647 w 423"/>
              <a:gd name="T87" fmla="*/ 2147483647 h 478"/>
              <a:gd name="T88" fmla="*/ 2147483647 w 423"/>
              <a:gd name="T89" fmla="*/ 2147483647 h 478"/>
              <a:gd name="T90" fmla="*/ 2147483647 w 423"/>
              <a:gd name="T91" fmla="*/ 2147483647 h 478"/>
              <a:gd name="T92" fmla="*/ 2147483647 w 423"/>
              <a:gd name="T93" fmla="*/ 2147483647 h 47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423"/>
              <a:gd name="T142" fmla="*/ 0 h 478"/>
              <a:gd name="T143" fmla="*/ 423 w 423"/>
              <a:gd name="T144" fmla="*/ 478 h 47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423" h="478">
                <a:moveTo>
                  <a:pt x="350" y="51"/>
                </a:moveTo>
                <a:lnTo>
                  <a:pt x="356" y="62"/>
                </a:lnTo>
                <a:lnTo>
                  <a:pt x="371" y="74"/>
                </a:lnTo>
                <a:lnTo>
                  <a:pt x="386" y="85"/>
                </a:lnTo>
                <a:lnTo>
                  <a:pt x="397" y="91"/>
                </a:lnTo>
                <a:lnTo>
                  <a:pt x="412" y="108"/>
                </a:lnTo>
                <a:lnTo>
                  <a:pt x="417" y="114"/>
                </a:lnTo>
                <a:lnTo>
                  <a:pt x="417" y="119"/>
                </a:lnTo>
                <a:lnTo>
                  <a:pt x="423" y="125"/>
                </a:lnTo>
                <a:lnTo>
                  <a:pt x="412" y="131"/>
                </a:lnTo>
                <a:lnTo>
                  <a:pt x="407" y="142"/>
                </a:lnTo>
                <a:lnTo>
                  <a:pt x="386" y="170"/>
                </a:lnTo>
                <a:lnTo>
                  <a:pt x="392" y="182"/>
                </a:lnTo>
                <a:lnTo>
                  <a:pt x="376" y="199"/>
                </a:lnTo>
                <a:lnTo>
                  <a:pt x="376" y="205"/>
                </a:lnTo>
                <a:lnTo>
                  <a:pt x="392" y="205"/>
                </a:lnTo>
                <a:lnTo>
                  <a:pt x="397" y="210"/>
                </a:lnTo>
                <a:lnTo>
                  <a:pt x="402" y="210"/>
                </a:lnTo>
                <a:lnTo>
                  <a:pt x="397" y="216"/>
                </a:lnTo>
                <a:lnTo>
                  <a:pt x="397" y="227"/>
                </a:lnTo>
                <a:lnTo>
                  <a:pt x="386" y="227"/>
                </a:lnTo>
                <a:lnTo>
                  <a:pt x="386" y="233"/>
                </a:lnTo>
                <a:lnTo>
                  <a:pt x="381" y="233"/>
                </a:lnTo>
                <a:lnTo>
                  <a:pt x="376" y="245"/>
                </a:lnTo>
                <a:lnTo>
                  <a:pt x="371" y="245"/>
                </a:lnTo>
                <a:lnTo>
                  <a:pt x="366" y="245"/>
                </a:lnTo>
                <a:lnTo>
                  <a:pt x="361" y="245"/>
                </a:lnTo>
                <a:lnTo>
                  <a:pt x="356" y="245"/>
                </a:lnTo>
                <a:lnTo>
                  <a:pt x="356" y="239"/>
                </a:lnTo>
                <a:lnTo>
                  <a:pt x="350" y="227"/>
                </a:lnTo>
                <a:lnTo>
                  <a:pt x="350" y="205"/>
                </a:lnTo>
                <a:lnTo>
                  <a:pt x="345" y="205"/>
                </a:lnTo>
                <a:lnTo>
                  <a:pt x="340" y="205"/>
                </a:lnTo>
                <a:lnTo>
                  <a:pt x="335" y="210"/>
                </a:lnTo>
                <a:lnTo>
                  <a:pt x="294" y="233"/>
                </a:lnTo>
                <a:lnTo>
                  <a:pt x="263" y="262"/>
                </a:lnTo>
                <a:lnTo>
                  <a:pt x="268" y="273"/>
                </a:lnTo>
                <a:lnTo>
                  <a:pt x="273" y="279"/>
                </a:lnTo>
                <a:lnTo>
                  <a:pt x="273" y="290"/>
                </a:lnTo>
                <a:lnTo>
                  <a:pt x="278" y="290"/>
                </a:lnTo>
                <a:lnTo>
                  <a:pt x="289" y="296"/>
                </a:lnTo>
                <a:lnTo>
                  <a:pt x="304" y="284"/>
                </a:lnTo>
                <a:lnTo>
                  <a:pt x="309" y="284"/>
                </a:lnTo>
                <a:lnTo>
                  <a:pt x="299" y="307"/>
                </a:lnTo>
                <a:lnTo>
                  <a:pt x="319" y="307"/>
                </a:lnTo>
                <a:lnTo>
                  <a:pt x="319" y="313"/>
                </a:lnTo>
                <a:lnTo>
                  <a:pt x="299" y="336"/>
                </a:lnTo>
                <a:lnTo>
                  <a:pt x="299" y="387"/>
                </a:lnTo>
                <a:lnTo>
                  <a:pt x="299" y="427"/>
                </a:lnTo>
                <a:lnTo>
                  <a:pt x="278" y="427"/>
                </a:lnTo>
                <a:lnTo>
                  <a:pt x="273" y="450"/>
                </a:lnTo>
                <a:lnTo>
                  <a:pt x="252" y="455"/>
                </a:lnTo>
                <a:lnTo>
                  <a:pt x="247" y="461"/>
                </a:lnTo>
                <a:lnTo>
                  <a:pt x="247" y="455"/>
                </a:lnTo>
                <a:lnTo>
                  <a:pt x="242" y="455"/>
                </a:lnTo>
                <a:lnTo>
                  <a:pt x="237" y="450"/>
                </a:lnTo>
                <a:lnTo>
                  <a:pt x="211" y="433"/>
                </a:lnTo>
                <a:lnTo>
                  <a:pt x="206" y="427"/>
                </a:lnTo>
                <a:lnTo>
                  <a:pt x="154" y="421"/>
                </a:lnTo>
                <a:lnTo>
                  <a:pt x="139" y="427"/>
                </a:lnTo>
                <a:lnTo>
                  <a:pt x="134" y="427"/>
                </a:lnTo>
                <a:lnTo>
                  <a:pt x="134" y="433"/>
                </a:lnTo>
                <a:lnTo>
                  <a:pt x="134" y="438"/>
                </a:lnTo>
                <a:lnTo>
                  <a:pt x="139" y="450"/>
                </a:lnTo>
                <a:lnTo>
                  <a:pt x="134" y="472"/>
                </a:lnTo>
                <a:lnTo>
                  <a:pt x="129" y="472"/>
                </a:lnTo>
                <a:lnTo>
                  <a:pt x="129" y="467"/>
                </a:lnTo>
                <a:lnTo>
                  <a:pt x="124" y="472"/>
                </a:lnTo>
                <a:lnTo>
                  <a:pt x="113" y="472"/>
                </a:lnTo>
                <a:lnTo>
                  <a:pt x="108" y="472"/>
                </a:lnTo>
                <a:lnTo>
                  <a:pt x="98" y="472"/>
                </a:lnTo>
                <a:lnTo>
                  <a:pt x="93" y="478"/>
                </a:lnTo>
                <a:lnTo>
                  <a:pt x="93" y="472"/>
                </a:lnTo>
                <a:lnTo>
                  <a:pt x="93" y="467"/>
                </a:lnTo>
                <a:lnTo>
                  <a:pt x="82" y="467"/>
                </a:lnTo>
                <a:lnTo>
                  <a:pt x="72" y="478"/>
                </a:lnTo>
                <a:lnTo>
                  <a:pt x="72" y="472"/>
                </a:lnTo>
                <a:lnTo>
                  <a:pt x="72" y="467"/>
                </a:lnTo>
                <a:lnTo>
                  <a:pt x="82" y="450"/>
                </a:lnTo>
                <a:lnTo>
                  <a:pt x="77" y="444"/>
                </a:lnTo>
                <a:lnTo>
                  <a:pt x="72" y="444"/>
                </a:lnTo>
                <a:lnTo>
                  <a:pt x="72" y="438"/>
                </a:lnTo>
                <a:lnTo>
                  <a:pt x="72" y="433"/>
                </a:lnTo>
                <a:lnTo>
                  <a:pt x="67" y="433"/>
                </a:lnTo>
                <a:lnTo>
                  <a:pt x="62" y="427"/>
                </a:lnTo>
                <a:lnTo>
                  <a:pt x="67" y="421"/>
                </a:lnTo>
                <a:lnTo>
                  <a:pt x="67" y="410"/>
                </a:lnTo>
                <a:lnTo>
                  <a:pt x="57" y="410"/>
                </a:lnTo>
                <a:lnTo>
                  <a:pt x="62" y="393"/>
                </a:lnTo>
                <a:lnTo>
                  <a:pt x="46" y="370"/>
                </a:lnTo>
                <a:lnTo>
                  <a:pt x="26" y="381"/>
                </a:lnTo>
                <a:lnTo>
                  <a:pt x="0" y="336"/>
                </a:lnTo>
                <a:lnTo>
                  <a:pt x="0" y="330"/>
                </a:lnTo>
                <a:lnTo>
                  <a:pt x="5" y="330"/>
                </a:lnTo>
                <a:lnTo>
                  <a:pt x="5" y="324"/>
                </a:lnTo>
                <a:lnTo>
                  <a:pt x="10" y="324"/>
                </a:lnTo>
                <a:lnTo>
                  <a:pt x="10" y="319"/>
                </a:lnTo>
                <a:lnTo>
                  <a:pt x="15" y="319"/>
                </a:lnTo>
                <a:lnTo>
                  <a:pt x="20" y="319"/>
                </a:lnTo>
                <a:lnTo>
                  <a:pt x="20" y="313"/>
                </a:lnTo>
                <a:lnTo>
                  <a:pt x="26" y="313"/>
                </a:lnTo>
                <a:lnTo>
                  <a:pt x="26" y="307"/>
                </a:lnTo>
                <a:lnTo>
                  <a:pt x="26" y="216"/>
                </a:lnTo>
                <a:lnTo>
                  <a:pt x="36" y="205"/>
                </a:lnTo>
                <a:lnTo>
                  <a:pt x="41" y="205"/>
                </a:lnTo>
                <a:lnTo>
                  <a:pt x="67" y="210"/>
                </a:lnTo>
                <a:lnTo>
                  <a:pt x="72" y="182"/>
                </a:lnTo>
                <a:lnTo>
                  <a:pt x="77" y="153"/>
                </a:lnTo>
                <a:lnTo>
                  <a:pt x="77" y="136"/>
                </a:lnTo>
                <a:lnTo>
                  <a:pt x="77" y="119"/>
                </a:lnTo>
                <a:lnTo>
                  <a:pt x="77" y="114"/>
                </a:lnTo>
                <a:lnTo>
                  <a:pt x="77" y="108"/>
                </a:lnTo>
                <a:lnTo>
                  <a:pt x="87" y="108"/>
                </a:lnTo>
                <a:lnTo>
                  <a:pt x="87" y="96"/>
                </a:lnTo>
                <a:lnTo>
                  <a:pt x="87" y="91"/>
                </a:lnTo>
                <a:lnTo>
                  <a:pt x="87" y="85"/>
                </a:lnTo>
                <a:lnTo>
                  <a:pt x="93" y="85"/>
                </a:lnTo>
                <a:lnTo>
                  <a:pt x="103" y="85"/>
                </a:lnTo>
                <a:lnTo>
                  <a:pt x="108" y="79"/>
                </a:lnTo>
                <a:lnTo>
                  <a:pt x="113" y="74"/>
                </a:lnTo>
                <a:lnTo>
                  <a:pt x="108" y="57"/>
                </a:lnTo>
                <a:lnTo>
                  <a:pt x="108" y="51"/>
                </a:lnTo>
                <a:lnTo>
                  <a:pt x="93" y="57"/>
                </a:lnTo>
                <a:lnTo>
                  <a:pt x="87" y="34"/>
                </a:lnTo>
                <a:lnTo>
                  <a:pt x="87" y="28"/>
                </a:lnTo>
                <a:lnTo>
                  <a:pt x="103" y="28"/>
                </a:lnTo>
                <a:lnTo>
                  <a:pt x="108" y="0"/>
                </a:lnTo>
                <a:lnTo>
                  <a:pt x="124" y="0"/>
                </a:lnTo>
                <a:lnTo>
                  <a:pt x="154" y="5"/>
                </a:lnTo>
                <a:lnTo>
                  <a:pt x="165" y="28"/>
                </a:lnTo>
                <a:lnTo>
                  <a:pt x="201" y="34"/>
                </a:lnTo>
                <a:lnTo>
                  <a:pt x="211" y="34"/>
                </a:lnTo>
                <a:lnTo>
                  <a:pt x="221" y="34"/>
                </a:lnTo>
                <a:lnTo>
                  <a:pt x="221" y="39"/>
                </a:lnTo>
                <a:lnTo>
                  <a:pt x="221" y="57"/>
                </a:lnTo>
                <a:lnTo>
                  <a:pt x="221" y="62"/>
                </a:lnTo>
                <a:lnTo>
                  <a:pt x="227" y="62"/>
                </a:lnTo>
                <a:lnTo>
                  <a:pt x="263" y="45"/>
                </a:lnTo>
                <a:lnTo>
                  <a:pt x="289" y="45"/>
                </a:lnTo>
                <a:lnTo>
                  <a:pt x="309" y="45"/>
                </a:lnTo>
                <a:lnTo>
                  <a:pt x="335" y="51"/>
                </a:lnTo>
                <a:lnTo>
                  <a:pt x="340" y="51"/>
                </a:lnTo>
                <a:lnTo>
                  <a:pt x="350" y="51"/>
                </a:lnTo>
                <a:close/>
              </a:path>
            </a:pathLst>
          </a:custGeom>
          <a:solidFill>
            <a:srgbClr val="8BE1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87" name="Freeform 19"/>
          <p:cNvSpPr>
            <a:spLocks/>
          </p:cNvSpPr>
          <p:nvPr/>
        </p:nvSpPr>
        <p:spPr bwMode="auto">
          <a:xfrm>
            <a:off x="2120426" y="4087381"/>
            <a:ext cx="862881" cy="1157235"/>
          </a:xfrm>
          <a:custGeom>
            <a:avLst/>
            <a:gdLst>
              <a:gd name="T0" fmla="*/ 2147483647 w 552"/>
              <a:gd name="T1" fmla="*/ 2147483647 h 672"/>
              <a:gd name="T2" fmla="*/ 2147483647 w 552"/>
              <a:gd name="T3" fmla="*/ 2147483647 h 672"/>
              <a:gd name="T4" fmla="*/ 2147483647 w 552"/>
              <a:gd name="T5" fmla="*/ 2147483647 h 672"/>
              <a:gd name="T6" fmla="*/ 2147483647 w 552"/>
              <a:gd name="T7" fmla="*/ 2147483647 h 672"/>
              <a:gd name="T8" fmla="*/ 2147483647 w 552"/>
              <a:gd name="T9" fmla="*/ 2147483647 h 672"/>
              <a:gd name="T10" fmla="*/ 2147483647 w 552"/>
              <a:gd name="T11" fmla="*/ 2147483647 h 672"/>
              <a:gd name="T12" fmla="*/ 2147483647 w 552"/>
              <a:gd name="T13" fmla="*/ 2147483647 h 672"/>
              <a:gd name="T14" fmla="*/ 2147483647 w 552"/>
              <a:gd name="T15" fmla="*/ 2147483647 h 672"/>
              <a:gd name="T16" fmla="*/ 2147483647 w 552"/>
              <a:gd name="T17" fmla="*/ 2147483647 h 672"/>
              <a:gd name="T18" fmla="*/ 2147483647 w 552"/>
              <a:gd name="T19" fmla="*/ 2147483647 h 672"/>
              <a:gd name="T20" fmla="*/ 2147483647 w 552"/>
              <a:gd name="T21" fmla="*/ 2147483647 h 672"/>
              <a:gd name="T22" fmla="*/ 2147483647 w 552"/>
              <a:gd name="T23" fmla="*/ 2147483647 h 672"/>
              <a:gd name="T24" fmla="*/ 2147483647 w 552"/>
              <a:gd name="T25" fmla="*/ 2147483647 h 672"/>
              <a:gd name="T26" fmla="*/ 2147483647 w 552"/>
              <a:gd name="T27" fmla="*/ 2147483647 h 672"/>
              <a:gd name="T28" fmla="*/ 2147483647 w 552"/>
              <a:gd name="T29" fmla="*/ 2147483647 h 672"/>
              <a:gd name="T30" fmla="*/ 2147483647 w 552"/>
              <a:gd name="T31" fmla="*/ 2147483647 h 672"/>
              <a:gd name="T32" fmla="*/ 2147483647 w 552"/>
              <a:gd name="T33" fmla="*/ 2147483647 h 672"/>
              <a:gd name="T34" fmla="*/ 2147483647 w 552"/>
              <a:gd name="T35" fmla="*/ 2147483647 h 672"/>
              <a:gd name="T36" fmla="*/ 2147483647 w 552"/>
              <a:gd name="T37" fmla="*/ 2147483647 h 672"/>
              <a:gd name="T38" fmla="*/ 2147483647 w 552"/>
              <a:gd name="T39" fmla="*/ 2147483647 h 672"/>
              <a:gd name="T40" fmla="*/ 2147483647 w 552"/>
              <a:gd name="T41" fmla="*/ 2147483647 h 672"/>
              <a:gd name="T42" fmla="*/ 2147483647 w 552"/>
              <a:gd name="T43" fmla="*/ 2147483647 h 672"/>
              <a:gd name="T44" fmla="*/ 2147483647 w 552"/>
              <a:gd name="T45" fmla="*/ 2147483647 h 672"/>
              <a:gd name="T46" fmla="*/ 2147483647 w 552"/>
              <a:gd name="T47" fmla="*/ 2147483647 h 672"/>
              <a:gd name="T48" fmla="*/ 2147483647 w 552"/>
              <a:gd name="T49" fmla="*/ 2147483647 h 672"/>
              <a:gd name="T50" fmla="*/ 2147483647 w 552"/>
              <a:gd name="T51" fmla="*/ 2147483647 h 672"/>
              <a:gd name="T52" fmla="*/ 2147483647 w 552"/>
              <a:gd name="T53" fmla="*/ 2147483647 h 672"/>
              <a:gd name="T54" fmla="*/ 2147483647 w 552"/>
              <a:gd name="T55" fmla="*/ 2147483647 h 672"/>
              <a:gd name="T56" fmla="*/ 2147483647 w 552"/>
              <a:gd name="T57" fmla="*/ 2147483647 h 672"/>
              <a:gd name="T58" fmla="*/ 2147483647 w 552"/>
              <a:gd name="T59" fmla="*/ 2147483647 h 672"/>
              <a:gd name="T60" fmla="*/ 2147483647 w 552"/>
              <a:gd name="T61" fmla="*/ 2147483647 h 672"/>
              <a:gd name="T62" fmla="*/ 2147483647 w 552"/>
              <a:gd name="T63" fmla="*/ 2147483647 h 672"/>
              <a:gd name="T64" fmla="*/ 2147483647 w 552"/>
              <a:gd name="T65" fmla="*/ 2147483647 h 672"/>
              <a:gd name="T66" fmla="*/ 2147483647 w 552"/>
              <a:gd name="T67" fmla="*/ 2147483647 h 672"/>
              <a:gd name="T68" fmla="*/ 2147483647 w 552"/>
              <a:gd name="T69" fmla="*/ 2147483647 h 672"/>
              <a:gd name="T70" fmla="*/ 2147483647 w 552"/>
              <a:gd name="T71" fmla="*/ 2147483647 h 672"/>
              <a:gd name="T72" fmla="*/ 2147483647 w 552"/>
              <a:gd name="T73" fmla="*/ 2147483647 h 672"/>
              <a:gd name="T74" fmla="*/ 2147483647 w 552"/>
              <a:gd name="T75" fmla="*/ 2147483647 h 672"/>
              <a:gd name="T76" fmla="*/ 2147483647 w 552"/>
              <a:gd name="T77" fmla="*/ 2147483647 h 672"/>
              <a:gd name="T78" fmla="*/ 2147483647 w 552"/>
              <a:gd name="T79" fmla="*/ 2147483647 h 672"/>
              <a:gd name="T80" fmla="*/ 2147483647 w 552"/>
              <a:gd name="T81" fmla="*/ 2147483647 h 672"/>
              <a:gd name="T82" fmla="*/ 2147483647 w 552"/>
              <a:gd name="T83" fmla="*/ 2147483647 h 672"/>
              <a:gd name="T84" fmla="*/ 2147483647 w 552"/>
              <a:gd name="T85" fmla="*/ 2147483647 h 672"/>
              <a:gd name="T86" fmla="*/ 2147483647 w 552"/>
              <a:gd name="T87" fmla="*/ 2147483647 h 672"/>
              <a:gd name="T88" fmla="*/ 2147483647 w 552"/>
              <a:gd name="T89" fmla="*/ 2147483647 h 672"/>
              <a:gd name="T90" fmla="*/ 2147483647 w 552"/>
              <a:gd name="T91" fmla="*/ 2147483647 h 672"/>
              <a:gd name="T92" fmla="*/ 2147483647 w 552"/>
              <a:gd name="T93" fmla="*/ 2147483647 h 672"/>
              <a:gd name="T94" fmla="*/ 2147483647 w 552"/>
              <a:gd name="T95" fmla="*/ 2147483647 h 672"/>
              <a:gd name="T96" fmla="*/ 2147483647 w 552"/>
              <a:gd name="T97" fmla="*/ 2147483647 h 672"/>
              <a:gd name="T98" fmla="*/ 2147483647 w 552"/>
              <a:gd name="T99" fmla="*/ 2147483647 h 672"/>
              <a:gd name="T100" fmla="*/ 2147483647 w 552"/>
              <a:gd name="T101" fmla="*/ 2147483647 h 672"/>
              <a:gd name="T102" fmla="*/ 2147483647 w 552"/>
              <a:gd name="T103" fmla="*/ 2147483647 h 672"/>
              <a:gd name="T104" fmla="*/ 2147483647 w 552"/>
              <a:gd name="T105" fmla="*/ 2147483647 h 672"/>
              <a:gd name="T106" fmla="*/ 2147483647 w 552"/>
              <a:gd name="T107" fmla="*/ 2147483647 h 672"/>
              <a:gd name="T108" fmla="*/ 2147483647 w 552"/>
              <a:gd name="T109" fmla="*/ 2147483647 h 672"/>
              <a:gd name="T110" fmla="*/ 2147483647 w 552"/>
              <a:gd name="T111" fmla="*/ 2147483647 h 672"/>
              <a:gd name="T112" fmla="*/ 2147483647 w 552"/>
              <a:gd name="T113" fmla="*/ 2147483647 h 672"/>
              <a:gd name="T114" fmla="*/ 2147483647 w 552"/>
              <a:gd name="T115" fmla="*/ 2147483647 h 672"/>
              <a:gd name="T116" fmla="*/ 2147483647 w 552"/>
              <a:gd name="T117" fmla="*/ 2147483647 h 672"/>
              <a:gd name="T118" fmla="*/ 2147483647 w 552"/>
              <a:gd name="T119" fmla="*/ 2147483647 h 672"/>
              <a:gd name="T120" fmla="*/ 2147483647 w 552"/>
              <a:gd name="T121" fmla="*/ 2147483647 h 672"/>
              <a:gd name="T122" fmla="*/ 2147483647 w 552"/>
              <a:gd name="T123" fmla="*/ 2147483647 h 672"/>
              <a:gd name="T124" fmla="*/ 0 w 552"/>
              <a:gd name="T125" fmla="*/ 2147483647 h 67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52"/>
              <a:gd name="T190" fmla="*/ 0 h 672"/>
              <a:gd name="T191" fmla="*/ 552 w 552"/>
              <a:gd name="T192" fmla="*/ 672 h 67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52" h="672">
                <a:moveTo>
                  <a:pt x="6" y="57"/>
                </a:moveTo>
                <a:lnTo>
                  <a:pt x="11" y="51"/>
                </a:lnTo>
                <a:lnTo>
                  <a:pt x="21" y="51"/>
                </a:lnTo>
                <a:lnTo>
                  <a:pt x="26" y="51"/>
                </a:lnTo>
                <a:lnTo>
                  <a:pt x="37" y="51"/>
                </a:lnTo>
                <a:lnTo>
                  <a:pt x="42" y="46"/>
                </a:lnTo>
                <a:lnTo>
                  <a:pt x="42" y="51"/>
                </a:lnTo>
                <a:lnTo>
                  <a:pt x="47" y="51"/>
                </a:lnTo>
                <a:lnTo>
                  <a:pt x="52" y="29"/>
                </a:lnTo>
                <a:lnTo>
                  <a:pt x="47" y="17"/>
                </a:lnTo>
                <a:lnTo>
                  <a:pt x="47" y="12"/>
                </a:lnTo>
                <a:lnTo>
                  <a:pt x="47" y="6"/>
                </a:lnTo>
                <a:lnTo>
                  <a:pt x="52" y="6"/>
                </a:lnTo>
                <a:lnTo>
                  <a:pt x="67" y="0"/>
                </a:lnTo>
                <a:lnTo>
                  <a:pt x="119" y="6"/>
                </a:lnTo>
                <a:lnTo>
                  <a:pt x="124" y="12"/>
                </a:lnTo>
                <a:lnTo>
                  <a:pt x="150" y="29"/>
                </a:lnTo>
                <a:lnTo>
                  <a:pt x="155" y="34"/>
                </a:lnTo>
                <a:lnTo>
                  <a:pt x="160" y="34"/>
                </a:lnTo>
                <a:lnTo>
                  <a:pt x="160" y="40"/>
                </a:lnTo>
                <a:lnTo>
                  <a:pt x="160" y="46"/>
                </a:lnTo>
                <a:lnTo>
                  <a:pt x="165" y="57"/>
                </a:lnTo>
                <a:lnTo>
                  <a:pt x="155" y="63"/>
                </a:lnTo>
                <a:lnTo>
                  <a:pt x="155" y="68"/>
                </a:lnTo>
                <a:lnTo>
                  <a:pt x="176" y="120"/>
                </a:lnTo>
                <a:lnTo>
                  <a:pt x="176" y="131"/>
                </a:lnTo>
                <a:lnTo>
                  <a:pt x="196" y="120"/>
                </a:lnTo>
                <a:lnTo>
                  <a:pt x="202" y="160"/>
                </a:lnTo>
                <a:lnTo>
                  <a:pt x="207" y="165"/>
                </a:lnTo>
                <a:lnTo>
                  <a:pt x="212" y="177"/>
                </a:lnTo>
                <a:lnTo>
                  <a:pt x="207" y="194"/>
                </a:lnTo>
                <a:lnTo>
                  <a:pt x="227" y="200"/>
                </a:lnTo>
                <a:lnTo>
                  <a:pt x="258" y="188"/>
                </a:lnTo>
                <a:lnTo>
                  <a:pt x="263" y="188"/>
                </a:lnTo>
                <a:lnTo>
                  <a:pt x="294" y="188"/>
                </a:lnTo>
                <a:lnTo>
                  <a:pt x="310" y="194"/>
                </a:lnTo>
                <a:lnTo>
                  <a:pt x="310" y="211"/>
                </a:lnTo>
                <a:lnTo>
                  <a:pt x="310" y="217"/>
                </a:lnTo>
                <a:lnTo>
                  <a:pt x="397" y="222"/>
                </a:lnTo>
                <a:lnTo>
                  <a:pt x="403" y="222"/>
                </a:lnTo>
                <a:lnTo>
                  <a:pt x="423" y="222"/>
                </a:lnTo>
                <a:lnTo>
                  <a:pt x="423" y="211"/>
                </a:lnTo>
                <a:lnTo>
                  <a:pt x="433" y="211"/>
                </a:lnTo>
                <a:lnTo>
                  <a:pt x="433" y="222"/>
                </a:lnTo>
                <a:lnTo>
                  <a:pt x="439" y="228"/>
                </a:lnTo>
                <a:lnTo>
                  <a:pt x="439" y="245"/>
                </a:lnTo>
                <a:lnTo>
                  <a:pt x="433" y="256"/>
                </a:lnTo>
                <a:lnTo>
                  <a:pt x="444" y="256"/>
                </a:lnTo>
                <a:lnTo>
                  <a:pt x="444" y="285"/>
                </a:lnTo>
                <a:lnTo>
                  <a:pt x="444" y="302"/>
                </a:lnTo>
                <a:lnTo>
                  <a:pt x="433" y="302"/>
                </a:lnTo>
                <a:lnTo>
                  <a:pt x="428" y="302"/>
                </a:lnTo>
                <a:lnTo>
                  <a:pt x="423" y="302"/>
                </a:lnTo>
                <a:lnTo>
                  <a:pt x="418" y="302"/>
                </a:lnTo>
                <a:lnTo>
                  <a:pt x="418" y="296"/>
                </a:lnTo>
                <a:lnTo>
                  <a:pt x="413" y="296"/>
                </a:lnTo>
                <a:lnTo>
                  <a:pt x="408" y="296"/>
                </a:lnTo>
                <a:lnTo>
                  <a:pt x="413" y="296"/>
                </a:lnTo>
                <a:lnTo>
                  <a:pt x="413" y="308"/>
                </a:lnTo>
                <a:lnTo>
                  <a:pt x="408" y="325"/>
                </a:lnTo>
                <a:lnTo>
                  <a:pt x="408" y="348"/>
                </a:lnTo>
                <a:lnTo>
                  <a:pt x="408" y="353"/>
                </a:lnTo>
                <a:lnTo>
                  <a:pt x="408" y="365"/>
                </a:lnTo>
                <a:lnTo>
                  <a:pt x="408" y="370"/>
                </a:lnTo>
                <a:lnTo>
                  <a:pt x="428" y="370"/>
                </a:lnTo>
                <a:lnTo>
                  <a:pt x="428" y="382"/>
                </a:lnTo>
                <a:lnTo>
                  <a:pt x="428" y="387"/>
                </a:lnTo>
                <a:lnTo>
                  <a:pt x="428" y="393"/>
                </a:lnTo>
                <a:lnTo>
                  <a:pt x="475" y="393"/>
                </a:lnTo>
                <a:lnTo>
                  <a:pt x="495" y="393"/>
                </a:lnTo>
                <a:lnTo>
                  <a:pt x="501" y="399"/>
                </a:lnTo>
                <a:lnTo>
                  <a:pt x="537" y="399"/>
                </a:lnTo>
                <a:lnTo>
                  <a:pt x="531" y="427"/>
                </a:lnTo>
                <a:lnTo>
                  <a:pt x="542" y="427"/>
                </a:lnTo>
                <a:lnTo>
                  <a:pt x="537" y="462"/>
                </a:lnTo>
                <a:lnTo>
                  <a:pt x="552" y="456"/>
                </a:lnTo>
                <a:lnTo>
                  <a:pt x="552" y="479"/>
                </a:lnTo>
                <a:lnTo>
                  <a:pt x="526" y="484"/>
                </a:lnTo>
                <a:lnTo>
                  <a:pt x="511" y="484"/>
                </a:lnTo>
                <a:lnTo>
                  <a:pt x="516" y="519"/>
                </a:lnTo>
                <a:lnTo>
                  <a:pt x="428" y="524"/>
                </a:lnTo>
                <a:lnTo>
                  <a:pt x="423" y="530"/>
                </a:lnTo>
                <a:lnTo>
                  <a:pt x="418" y="530"/>
                </a:lnTo>
                <a:lnTo>
                  <a:pt x="413" y="530"/>
                </a:lnTo>
                <a:lnTo>
                  <a:pt x="413" y="536"/>
                </a:lnTo>
                <a:lnTo>
                  <a:pt x="418" y="570"/>
                </a:lnTo>
                <a:lnTo>
                  <a:pt x="413" y="570"/>
                </a:lnTo>
                <a:lnTo>
                  <a:pt x="408" y="575"/>
                </a:lnTo>
                <a:lnTo>
                  <a:pt x="408" y="581"/>
                </a:lnTo>
                <a:lnTo>
                  <a:pt x="403" y="581"/>
                </a:lnTo>
                <a:lnTo>
                  <a:pt x="403" y="575"/>
                </a:lnTo>
                <a:lnTo>
                  <a:pt x="397" y="575"/>
                </a:lnTo>
                <a:lnTo>
                  <a:pt x="397" y="570"/>
                </a:lnTo>
                <a:lnTo>
                  <a:pt x="392" y="570"/>
                </a:lnTo>
                <a:lnTo>
                  <a:pt x="387" y="570"/>
                </a:lnTo>
                <a:lnTo>
                  <a:pt x="387" y="575"/>
                </a:lnTo>
                <a:lnTo>
                  <a:pt x="382" y="575"/>
                </a:lnTo>
                <a:lnTo>
                  <a:pt x="382" y="570"/>
                </a:lnTo>
                <a:lnTo>
                  <a:pt x="382" y="564"/>
                </a:lnTo>
                <a:lnTo>
                  <a:pt x="382" y="558"/>
                </a:lnTo>
                <a:lnTo>
                  <a:pt x="377" y="558"/>
                </a:lnTo>
                <a:lnTo>
                  <a:pt x="377" y="553"/>
                </a:lnTo>
                <a:lnTo>
                  <a:pt x="372" y="553"/>
                </a:lnTo>
                <a:lnTo>
                  <a:pt x="377" y="547"/>
                </a:lnTo>
                <a:lnTo>
                  <a:pt x="377" y="541"/>
                </a:lnTo>
                <a:lnTo>
                  <a:pt x="382" y="541"/>
                </a:lnTo>
                <a:lnTo>
                  <a:pt x="377" y="536"/>
                </a:lnTo>
                <a:lnTo>
                  <a:pt x="372" y="541"/>
                </a:lnTo>
                <a:lnTo>
                  <a:pt x="366" y="541"/>
                </a:lnTo>
                <a:lnTo>
                  <a:pt x="361" y="536"/>
                </a:lnTo>
                <a:lnTo>
                  <a:pt x="351" y="541"/>
                </a:lnTo>
                <a:lnTo>
                  <a:pt x="341" y="530"/>
                </a:lnTo>
                <a:lnTo>
                  <a:pt x="320" y="553"/>
                </a:lnTo>
                <a:lnTo>
                  <a:pt x="325" y="558"/>
                </a:lnTo>
                <a:lnTo>
                  <a:pt x="330" y="564"/>
                </a:lnTo>
                <a:lnTo>
                  <a:pt x="320" y="570"/>
                </a:lnTo>
                <a:lnTo>
                  <a:pt x="320" y="575"/>
                </a:lnTo>
                <a:lnTo>
                  <a:pt x="325" y="575"/>
                </a:lnTo>
                <a:lnTo>
                  <a:pt x="325" y="581"/>
                </a:lnTo>
                <a:lnTo>
                  <a:pt x="320" y="593"/>
                </a:lnTo>
                <a:lnTo>
                  <a:pt x="315" y="593"/>
                </a:lnTo>
                <a:lnTo>
                  <a:pt x="305" y="610"/>
                </a:lnTo>
                <a:lnTo>
                  <a:pt x="305" y="615"/>
                </a:lnTo>
                <a:lnTo>
                  <a:pt x="310" y="615"/>
                </a:lnTo>
                <a:lnTo>
                  <a:pt x="310" y="621"/>
                </a:lnTo>
                <a:lnTo>
                  <a:pt x="305" y="621"/>
                </a:lnTo>
                <a:lnTo>
                  <a:pt x="305" y="627"/>
                </a:lnTo>
                <a:lnTo>
                  <a:pt x="294" y="638"/>
                </a:lnTo>
                <a:lnTo>
                  <a:pt x="289" y="644"/>
                </a:lnTo>
                <a:lnTo>
                  <a:pt x="279" y="661"/>
                </a:lnTo>
                <a:lnTo>
                  <a:pt x="274" y="661"/>
                </a:lnTo>
                <a:lnTo>
                  <a:pt x="269" y="655"/>
                </a:lnTo>
                <a:lnTo>
                  <a:pt x="269" y="650"/>
                </a:lnTo>
                <a:lnTo>
                  <a:pt x="258" y="644"/>
                </a:lnTo>
                <a:lnTo>
                  <a:pt x="258" y="638"/>
                </a:lnTo>
                <a:lnTo>
                  <a:pt x="248" y="650"/>
                </a:lnTo>
                <a:lnTo>
                  <a:pt x="232" y="638"/>
                </a:lnTo>
                <a:lnTo>
                  <a:pt x="227" y="644"/>
                </a:lnTo>
                <a:lnTo>
                  <a:pt x="217" y="650"/>
                </a:lnTo>
                <a:lnTo>
                  <a:pt x="212" y="655"/>
                </a:lnTo>
                <a:lnTo>
                  <a:pt x="202" y="655"/>
                </a:lnTo>
                <a:lnTo>
                  <a:pt x="202" y="661"/>
                </a:lnTo>
                <a:lnTo>
                  <a:pt x="196" y="667"/>
                </a:lnTo>
                <a:lnTo>
                  <a:pt x="196" y="672"/>
                </a:lnTo>
                <a:lnTo>
                  <a:pt x="181" y="672"/>
                </a:lnTo>
                <a:lnTo>
                  <a:pt x="165" y="672"/>
                </a:lnTo>
                <a:lnTo>
                  <a:pt x="160" y="667"/>
                </a:lnTo>
                <a:lnTo>
                  <a:pt x="134" y="672"/>
                </a:lnTo>
                <a:lnTo>
                  <a:pt x="134" y="667"/>
                </a:lnTo>
                <a:lnTo>
                  <a:pt x="140" y="661"/>
                </a:lnTo>
                <a:lnTo>
                  <a:pt x="140" y="638"/>
                </a:lnTo>
                <a:lnTo>
                  <a:pt x="140" y="627"/>
                </a:lnTo>
                <a:lnTo>
                  <a:pt x="134" y="621"/>
                </a:lnTo>
                <a:lnTo>
                  <a:pt x="67" y="621"/>
                </a:lnTo>
                <a:lnTo>
                  <a:pt x="67" y="615"/>
                </a:lnTo>
                <a:lnTo>
                  <a:pt x="62" y="615"/>
                </a:lnTo>
                <a:lnTo>
                  <a:pt x="57" y="615"/>
                </a:lnTo>
                <a:lnTo>
                  <a:pt x="57" y="610"/>
                </a:lnTo>
                <a:lnTo>
                  <a:pt x="52" y="610"/>
                </a:lnTo>
                <a:lnTo>
                  <a:pt x="52" y="604"/>
                </a:lnTo>
                <a:lnTo>
                  <a:pt x="47" y="604"/>
                </a:lnTo>
                <a:lnTo>
                  <a:pt x="37" y="610"/>
                </a:lnTo>
                <a:lnTo>
                  <a:pt x="31" y="610"/>
                </a:lnTo>
                <a:lnTo>
                  <a:pt x="26" y="610"/>
                </a:lnTo>
                <a:lnTo>
                  <a:pt x="26" y="604"/>
                </a:lnTo>
                <a:lnTo>
                  <a:pt x="26" y="598"/>
                </a:lnTo>
                <a:lnTo>
                  <a:pt x="31" y="598"/>
                </a:lnTo>
                <a:lnTo>
                  <a:pt x="31" y="593"/>
                </a:lnTo>
                <a:lnTo>
                  <a:pt x="37" y="593"/>
                </a:lnTo>
                <a:lnTo>
                  <a:pt x="37" y="587"/>
                </a:lnTo>
                <a:lnTo>
                  <a:pt x="31" y="587"/>
                </a:lnTo>
                <a:lnTo>
                  <a:pt x="31" y="575"/>
                </a:lnTo>
                <a:lnTo>
                  <a:pt x="31" y="570"/>
                </a:lnTo>
                <a:lnTo>
                  <a:pt x="31" y="558"/>
                </a:lnTo>
                <a:lnTo>
                  <a:pt x="26" y="558"/>
                </a:lnTo>
                <a:lnTo>
                  <a:pt x="21" y="553"/>
                </a:lnTo>
                <a:lnTo>
                  <a:pt x="16" y="553"/>
                </a:lnTo>
                <a:lnTo>
                  <a:pt x="16" y="547"/>
                </a:lnTo>
                <a:lnTo>
                  <a:pt x="16" y="541"/>
                </a:lnTo>
                <a:lnTo>
                  <a:pt x="21" y="541"/>
                </a:lnTo>
                <a:lnTo>
                  <a:pt x="21" y="536"/>
                </a:lnTo>
                <a:lnTo>
                  <a:pt x="21" y="530"/>
                </a:lnTo>
                <a:lnTo>
                  <a:pt x="26" y="456"/>
                </a:lnTo>
                <a:lnTo>
                  <a:pt x="16" y="456"/>
                </a:lnTo>
                <a:lnTo>
                  <a:pt x="16" y="439"/>
                </a:lnTo>
                <a:lnTo>
                  <a:pt x="21" y="427"/>
                </a:lnTo>
                <a:lnTo>
                  <a:pt x="6" y="405"/>
                </a:lnTo>
                <a:lnTo>
                  <a:pt x="11" y="387"/>
                </a:lnTo>
                <a:lnTo>
                  <a:pt x="16" y="382"/>
                </a:lnTo>
                <a:lnTo>
                  <a:pt x="21" y="376"/>
                </a:lnTo>
                <a:lnTo>
                  <a:pt x="21" y="370"/>
                </a:lnTo>
                <a:lnTo>
                  <a:pt x="21" y="365"/>
                </a:lnTo>
                <a:lnTo>
                  <a:pt x="26" y="353"/>
                </a:lnTo>
                <a:lnTo>
                  <a:pt x="78" y="353"/>
                </a:lnTo>
                <a:lnTo>
                  <a:pt x="78" y="382"/>
                </a:lnTo>
                <a:lnTo>
                  <a:pt x="78" y="387"/>
                </a:lnTo>
                <a:lnTo>
                  <a:pt x="98" y="382"/>
                </a:lnTo>
                <a:lnTo>
                  <a:pt x="93" y="370"/>
                </a:lnTo>
                <a:lnTo>
                  <a:pt x="98" y="342"/>
                </a:lnTo>
                <a:lnTo>
                  <a:pt x="93" y="336"/>
                </a:lnTo>
                <a:lnTo>
                  <a:pt x="93" y="302"/>
                </a:lnTo>
                <a:lnTo>
                  <a:pt x="98" y="302"/>
                </a:lnTo>
                <a:lnTo>
                  <a:pt x="104" y="262"/>
                </a:lnTo>
                <a:lnTo>
                  <a:pt x="109" y="256"/>
                </a:lnTo>
                <a:lnTo>
                  <a:pt x="93" y="245"/>
                </a:lnTo>
                <a:lnTo>
                  <a:pt x="88" y="239"/>
                </a:lnTo>
                <a:lnTo>
                  <a:pt x="88" y="234"/>
                </a:lnTo>
                <a:lnTo>
                  <a:pt x="98" y="217"/>
                </a:lnTo>
                <a:lnTo>
                  <a:pt x="98" y="211"/>
                </a:lnTo>
                <a:lnTo>
                  <a:pt x="104" y="211"/>
                </a:lnTo>
                <a:lnTo>
                  <a:pt x="88" y="188"/>
                </a:lnTo>
                <a:lnTo>
                  <a:pt x="83" y="182"/>
                </a:lnTo>
                <a:lnTo>
                  <a:pt x="83" y="160"/>
                </a:lnTo>
                <a:lnTo>
                  <a:pt x="83" y="154"/>
                </a:lnTo>
                <a:lnTo>
                  <a:pt x="93" y="143"/>
                </a:lnTo>
                <a:lnTo>
                  <a:pt x="98" y="131"/>
                </a:lnTo>
                <a:lnTo>
                  <a:pt x="98" y="125"/>
                </a:lnTo>
                <a:lnTo>
                  <a:pt x="93" y="125"/>
                </a:lnTo>
                <a:lnTo>
                  <a:pt x="88" y="125"/>
                </a:lnTo>
                <a:lnTo>
                  <a:pt x="83" y="120"/>
                </a:lnTo>
                <a:lnTo>
                  <a:pt x="83" y="108"/>
                </a:lnTo>
                <a:lnTo>
                  <a:pt x="78" y="103"/>
                </a:lnTo>
                <a:lnTo>
                  <a:pt x="73" y="103"/>
                </a:lnTo>
                <a:lnTo>
                  <a:pt x="67" y="103"/>
                </a:lnTo>
                <a:lnTo>
                  <a:pt x="62" y="103"/>
                </a:lnTo>
                <a:lnTo>
                  <a:pt x="57" y="108"/>
                </a:lnTo>
                <a:lnTo>
                  <a:pt x="57" y="120"/>
                </a:lnTo>
                <a:lnTo>
                  <a:pt x="52" y="125"/>
                </a:lnTo>
                <a:lnTo>
                  <a:pt x="47" y="125"/>
                </a:lnTo>
                <a:lnTo>
                  <a:pt x="42" y="125"/>
                </a:lnTo>
                <a:lnTo>
                  <a:pt x="31" y="131"/>
                </a:lnTo>
                <a:lnTo>
                  <a:pt x="31" y="125"/>
                </a:lnTo>
                <a:lnTo>
                  <a:pt x="31" y="120"/>
                </a:lnTo>
                <a:lnTo>
                  <a:pt x="26" y="120"/>
                </a:lnTo>
                <a:lnTo>
                  <a:pt x="26" y="125"/>
                </a:lnTo>
                <a:lnTo>
                  <a:pt x="21" y="125"/>
                </a:lnTo>
                <a:lnTo>
                  <a:pt x="16" y="108"/>
                </a:lnTo>
                <a:lnTo>
                  <a:pt x="11" y="108"/>
                </a:lnTo>
                <a:lnTo>
                  <a:pt x="11" y="103"/>
                </a:lnTo>
                <a:lnTo>
                  <a:pt x="16" y="103"/>
                </a:lnTo>
                <a:lnTo>
                  <a:pt x="16" y="97"/>
                </a:lnTo>
                <a:lnTo>
                  <a:pt x="16" y="91"/>
                </a:lnTo>
                <a:lnTo>
                  <a:pt x="16" y="86"/>
                </a:lnTo>
                <a:lnTo>
                  <a:pt x="6" y="91"/>
                </a:lnTo>
                <a:lnTo>
                  <a:pt x="0" y="91"/>
                </a:lnTo>
                <a:lnTo>
                  <a:pt x="0" y="80"/>
                </a:lnTo>
                <a:lnTo>
                  <a:pt x="0" y="74"/>
                </a:lnTo>
                <a:lnTo>
                  <a:pt x="11" y="74"/>
                </a:lnTo>
                <a:lnTo>
                  <a:pt x="21" y="68"/>
                </a:lnTo>
                <a:lnTo>
                  <a:pt x="16" y="63"/>
                </a:lnTo>
                <a:lnTo>
                  <a:pt x="6" y="63"/>
                </a:lnTo>
                <a:lnTo>
                  <a:pt x="0" y="63"/>
                </a:lnTo>
                <a:lnTo>
                  <a:pt x="0" y="57"/>
                </a:lnTo>
                <a:lnTo>
                  <a:pt x="6" y="5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88" name="Freeform 20"/>
          <p:cNvSpPr>
            <a:spLocks/>
          </p:cNvSpPr>
          <p:nvPr/>
        </p:nvSpPr>
        <p:spPr bwMode="auto">
          <a:xfrm>
            <a:off x="2482800" y="2648911"/>
            <a:ext cx="548943" cy="948212"/>
          </a:xfrm>
          <a:custGeom>
            <a:avLst/>
            <a:gdLst>
              <a:gd name="T0" fmla="*/ 2147483647 w 351"/>
              <a:gd name="T1" fmla="*/ 2147483647 h 552"/>
              <a:gd name="T2" fmla="*/ 2147483647 w 351"/>
              <a:gd name="T3" fmla="*/ 2147483647 h 552"/>
              <a:gd name="T4" fmla="*/ 2147483647 w 351"/>
              <a:gd name="T5" fmla="*/ 2147483647 h 552"/>
              <a:gd name="T6" fmla="*/ 2147483647 w 351"/>
              <a:gd name="T7" fmla="*/ 2147483647 h 552"/>
              <a:gd name="T8" fmla="*/ 2147483647 w 351"/>
              <a:gd name="T9" fmla="*/ 0 h 552"/>
              <a:gd name="T10" fmla="*/ 2147483647 w 351"/>
              <a:gd name="T11" fmla="*/ 2147483647 h 552"/>
              <a:gd name="T12" fmla="*/ 2147483647 w 351"/>
              <a:gd name="T13" fmla="*/ 2147483647 h 552"/>
              <a:gd name="T14" fmla="*/ 2147483647 w 351"/>
              <a:gd name="T15" fmla="*/ 2147483647 h 552"/>
              <a:gd name="T16" fmla="*/ 2147483647 w 351"/>
              <a:gd name="T17" fmla="*/ 2147483647 h 552"/>
              <a:gd name="T18" fmla="*/ 2147483647 w 351"/>
              <a:gd name="T19" fmla="*/ 2147483647 h 552"/>
              <a:gd name="T20" fmla="*/ 2147483647 w 351"/>
              <a:gd name="T21" fmla="*/ 2147483647 h 552"/>
              <a:gd name="T22" fmla="*/ 2147483647 w 351"/>
              <a:gd name="T23" fmla="*/ 2147483647 h 552"/>
              <a:gd name="T24" fmla="*/ 2147483647 w 351"/>
              <a:gd name="T25" fmla="*/ 2147483647 h 552"/>
              <a:gd name="T26" fmla="*/ 2147483647 w 351"/>
              <a:gd name="T27" fmla="*/ 2147483647 h 552"/>
              <a:gd name="T28" fmla="*/ 2147483647 w 351"/>
              <a:gd name="T29" fmla="*/ 2147483647 h 552"/>
              <a:gd name="T30" fmla="*/ 2147483647 w 351"/>
              <a:gd name="T31" fmla="*/ 2147483647 h 552"/>
              <a:gd name="T32" fmla="*/ 2147483647 w 351"/>
              <a:gd name="T33" fmla="*/ 2147483647 h 552"/>
              <a:gd name="T34" fmla="*/ 2147483647 w 351"/>
              <a:gd name="T35" fmla="*/ 2147483647 h 552"/>
              <a:gd name="T36" fmla="*/ 2147483647 w 351"/>
              <a:gd name="T37" fmla="*/ 2147483647 h 552"/>
              <a:gd name="T38" fmla="*/ 2147483647 w 351"/>
              <a:gd name="T39" fmla="*/ 2147483647 h 552"/>
              <a:gd name="T40" fmla="*/ 2147483647 w 351"/>
              <a:gd name="T41" fmla="*/ 2147483647 h 552"/>
              <a:gd name="T42" fmla="*/ 2147483647 w 351"/>
              <a:gd name="T43" fmla="*/ 2147483647 h 552"/>
              <a:gd name="T44" fmla="*/ 2147483647 w 351"/>
              <a:gd name="T45" fmla="*/ 2147483647 h 552"/>
              <a:gd name="T46" fmla="*/ 2147483647 w 351"/>
              <a:gd name="T47" fmla="*/ 2147483647 h 552"/>
              <a:gd name="T48" fmla="*/ 2147483647 w 351"/>
              <a:gd name="T49" fmla="*/ 2147483647 h 552"/>
              <a:gd name="T50" fmla="*/ 2147483647 w 351"/>
              <a:gd name="T51" fmla="*/ 2147483647 h 552"/>
              <a:gd name="T52" fmla="*/ 2147483647 w 351"/>
              <a:gd name="T53" fmla="*/ 2147483647 h 552"/>
              <a:gd name="T54" fmla="*/ 2147483647 w 351"/>
              <a:gd name="T55" fmla="*/ 2147483647 h 552"/>
              <a:gd name="T56" fmla="*/ 2147483647 w 351"/>
              <a:gd name="T57" fmla="*/ 2147483647 h 552"/>
              <a:gd name="T58" fmla="*/ 2147483647 w 351"/>
              <a:gd name="T59" fmla="*/ 2147483647 h 552"/>
              <a:gd name="T60" fmla="*/ 2147483647 w 351"/>
              <a:gd name="T61" fmla="*/ 2147483647 h 552"/>
              <a:gd name="T62" fmla="*/ 2147483647 w 351"/>
              <a:gd name="T63" fmla="*/ 2147483647 h 552"/>
              <a:gd name="T64" fmla="*/ 2147483647 w 351"/>
              <a:gd name="T65" fmla="*/ 2147483647 h 552"/>
              <a:gd name="T66" fmla="*/ 2147483647 w 351"/>
              <a:gd name="T67" fmla="*/ 2147483647 h 552"/>
              <a:gd name="T68" fmla="*/ 2147483647 w 351"/>
              <a:gd name="T69" fmla="*/ 2147483647 h 552"/>
              <a:gd name="T70" fmla="*/ 2147483647 w 351"/>
              <a:gd name="T71" fmla="*/ 2147483647 h 552"/>
              <a:gd name="T72" fmla="*/ 2147483647 w 351"/>
              <a:gd name="T73" fmla="*/ 2147483647 h 552"/>
              <a:gd name="T74" fmla="*/ 2147483647 w 351"/>
              <a:gd name="T75" fmla="*/ 2147483647 h 552"/>
              <a:gd name="T76" fmla="*/ 2147483647 w 351"/>
              <a:gd name="T77" fmla="*/ 2147483647 h 552"/>
              <a:gd name="T78" fmla="*/ 2147483647 w 351"/>
              <a:gd name="T79" fmla="*/ 2147483647 h 552"/>
              <a:gd name="T80" fmla="*/ 2147483647 w 351"/>
              <a:gd name="T81" fmla="*/ 2147483647 h 552"/>
              <a:gd name="T82" fmla="*/ 2147483647 w 351"/>
              <a:gd name="T83" fmla="*/ 2147483647 h 552"/>
              <a:gd name="T84" fmla="*/ 2147483647 w 351"/>
              <a:gd name="T85" fmla="*/ 2147483647 h 552"/>
              <a:gd name="T86" fmla="*/ 2147483647 w 351"/>
              <a:gd name="T87" fmla="*/ 2147483647 h 552"/>
              <a:gd name="T88" fmla="*/ 2147483647 w 351"/>
              <a:gd name="T89" fmla="*/ 2147483647 h 552"/>
              <a:gd name="T90" fmla="*/ 2147483647 w 351"/>
              <a:gd name="T91" fmla="*/ 2147483647 h 552"/>
              <a:gd name="T92" fmla="*/ 2147483647 w 351"/>
              <a:gd name="T93" fmla="*/ 2147483647 h 552"/>
              <a:gd name="T94" fmla="*/ 2147483647 w 351"/>
              <a:gd name="T95" fmla="*/ 2147483647 h 552"/>
              <a:gd name="T96" fmla="*/ 2147483647 w 351"/>
              <a:gd name="T97" fmla="*/ 2147483647 h 552"/>
              <a:gd name="T98" fmla="*/ 2147483647 w 351"/>
              <a:gd name="T99" fmla="*/ 2147483647 h 552"/>
              <a:gd name="T100" fmla="*/ 2147483647 w 351"/>
              <a:gd name="T101" fmla="*/ 2147483647 h 552"/>
              <a:gd name="T102" fmla="*/ 2147483647 w 351"/>
              <a:gd name="T103" fmla="*/ 2147483647 h 552"/>
              <a:gd name="T104" fmla="*/ 2147483647 w 351"/>
              <a:gd name="T105" fmla="*/ 2147483647 h 552"/>
              <a:gd name="T106" fmla="*/ 2147483647 w 351"/>
              <a:gd name="T107" fmla="*/ 2147483647 h 552"/>
              <a:gd name="T108" fmla="*/ 2147483647 w 351"/>
              <a:gd name="T109" fmla="*/ 2147483647 h 552"/>
              <a:gd name="T110" fmla="*/ 2147483647 w 351"/>
              <a:gd name="T111" fmla="*/ 2147483647 h 55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51"/>
              <a:gd name="T169" fmla="*/ 0 h 552"/>
              <a:gd name="T170" fmla="*/ 351 w 351"/>
              <a:gd name="T171" fmla="*/ 552 h 55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51" h="552">
                <a:moveTo>
                  <a:pt x="16" y="5"/>
                </a:moveTo>
                <a:lnTo>
                  <a:pt x="21" y="5"/>
                </a:lnTo>
                <a:lnTo>
                  <a:pt x="21" y="11"/>
                </a:lnTo>
                <a:lnTo>
                  <a:pt x="42" y="23"/>
                </a:lnTo>
                <a:lnTo>
                  <a:pt x="47" y="28"/>
                </a:lnTo>
                <a:lnTo>
                  <a:pt x="42" y="28"/>
                </a:lnTo>
                <a:lnTo>
                  <a:pt x="42" y="34"/>
                </a:lnTo>
                <a:lnTo>
                  <a:pt x="42" y="40"/>
                </a:lnTo>
                <a:lnTo>
                  <a:pt x="47" y="40"/>
                </a:lnTo>
                <a:lnTo>
                  <a:pt x="52" y="40"/>
                </a:lnTo>
                <a:lnTo>
                  <a:pt x="62" y="34"/>
                </a:lnTo>
                <a:lnTo>
                  <a:pt x="62" y="28"/>
                </a:lnTo>
                <a:lnTo>
                  <a:pt x="57" y="23"/>
                </a:lnTo>
                <a:lnTo>
                  <a:pt x="57" y="17"/>
                </a:lnTo>
                <a:lnTo>
                  <a:pt x="62" y="17"/>
                </a:lnTo>
                <a:lnTo>
                  <a:pt x="67" y="5"/>
                </a:lnTo>
                <a:lnTo>
                  <a:pt x="67" y="0"/>
                </a:lnTo>
                <a:lnTo>
                  <a:pt x="73" y="0"/>
                </a:lnTo>
                <a:lnTo>
                  <a:pt x="78" y="0"/>
                </a:lnTo>
                <a:lnTo>
                  <a:pt x="83" y="0"/>
                </a:lnTo>
                <a:lnTo>
                  <a:pt x="83" y="5"/>
                </a:lnTo>
                <a:lnTo>
                  <a:pt x="78" y="11"/>
                </a:lnTo>
                <a:lnTo>
                  <a:pt x="88" y="23"/>
                </a:lnTo>
                <a:lnTo>
                  <a:pt x="93" y="23"/>
                </a:lnTo>
                <a:lnTo>
                  <a:pt x="93" y="11"/>
                </a:lnTo>
                <a:lnTo>
                  <a:pt x="93" y="5"/>
                </a:lnTo>
                <a:lnTo>
                  <a:pt x="98" y="5"/>
                </a:lnTo>
                <a:lnTo>
                  <a:pt x="104" y="11"/>
                </a:lnTo>
                <a:lnTo>
                  <a:pt x="98" y="23"/>
                </a:lnTo>
                <a:lnTo>
                  <a:pt x="104" y="23"/>
                </a:lnTo>
                <a:lnTo>
                  <a:pt x="104" y="28"/>
                </a:lnTo>
                <a:lnTo>
                  <a:pt x="109" y="28"/>
                </a:lnTo>
                <a:lnTo>
                  <a:pt x="109" y="23"/>
                </a:lnTo>
                <a:lnTo>
                  <a:pt x="114" y="17"/>
                </a:lnTo>
                <a:lnTo>
                  <a:pt x="114" y="11"/>
                </a:lnTo>
                <a:lnTo>
                  <a:pt x="119" y="11"/>
                </a:lnTo>
                <a:lnTo>
                  <a:pt x="119" y="17"/>
                </a:lnTo>
                <a:lnTo>
                  <a:pt x="124" y="17"/>
                </a:lnTo>
                <a:lnTo>
                  <a:pt x="129" y="17"/>
                </a:lnTo>
                <a:lnTo>
                  <a:pt x="134" y="11"/>
                </a:lnTo>
                <a:lnTo>
                  <a:pt x="140" y="11"/>
                </a:lnTo>
                <a:lnTo>
                  <a:pt x="145" y="17"/>
                </a:lnTo>
                <a:lnTo>
                  <a:pt x="145" y="23"/>
                </a:lnTo>
                <a:lnTo>
                  <a:pt x="145" y="28"/>
                </a:lnTo>
                <a:lnTo>
                  <a:pt x="145" y="40"/>
                </a:lnTo>
                <a:lnTo>
                  <a:pt x="145" y="45"/>
                </a:lnTo>
                <a:lnTo>
                  <a:pt x="150" y="51"/>
                </a:lnTo>
                <a:lnTo>
                  <a:pt x="155" y="51"/>
                </a:lnTo>
                <a:lnTo>
                  <a:pt x="160" y="45"/>
                </a:lnTo>
                <a:lnTo>
                  <a:pt x="171" y="40"/>
                </a:lnTo>
                <a:lnTo>
                  <a:pt x="176" y="34"/>
                </a:lnTo>
                <a:lnTo>
                  <a:pt x="181" y="34"/>
                </a:lnTo>
                <a:lnTo>
                  <a:pt x="186" y="28"/>
                </a:lnTo>
                <a:lnTo>
                  <a:pt x="186" y="34"/>
                </a:lnTo>
                <a:lnTo>
                  <a:pt x="191" y="45"/>
                </a:lnTo>
                <a:lnTo>
                  <a:pt x="196" y="51"/>
                </a:lnTo>
                <a:lnTo>
                  <a:pt x="196" y="57"/>
                </a:lnTo>
                <a:lnTo>
                  <a:pt x="201" y="80"/>
                </a:lnTo>
                <a:lnTo>
                  <a:pt x="201" y="85"/>
                </a:lnTo>
                <a:lnTo>
                  <a:pt x="212" y="91"/>
                </a:lnTo>
                <a:lnTo>
                  <a:pt x="217" y="85"/>
                </a:lnTo>
                <a:lnTo>
                  <a:pt x="222" y="80"/>
                </a:lnTo>
                <a:lnTo>
                  <a:pt x="227" y="80"/>
                </a:lnTo>
                <a:lnTo>
                  <a:pt x="227" y="85"/>
                </a:lnTo>
                <a:lnTo>
                  <a:pt x="227" y="97"/>
                </a:lnTo>
                <a:lnTo>
                  <a:pt x="232" y="108"/>
                </a:lnTo>
                <a:lnTo>
                  <a:pt x="227" y="108"/>
                </a:lnTo>
                <a:lnTo>
                  <a:pt x="207" y="119"/>
                </a:lnTo>
                <a:lnTo>
                  <a:pt x="186" y="131"/>
                </a:lnTo>
                <a:lnTo>
                  <a:pt x="186" y="136"/>
                </a:lnTo>
                <a:lnTo>
                  <a:pt x="155" y="142"/>
                </a:lnTo>
                <a:lnTo>
                  <a:pt x="150" y="142"/>
                </a:lnTo>
                <a:lnTo>
                  <a:pt x="150" y="148"/>
                </a:lnTo>
                <a:lnTo>
                  <a:pt x="155" y="154"/>
                </a:lnTo>
                <a:lnTo>
                  <a:pt x="165" y="154"/>
                </a:lnTo>
                <a:lnTo>
                  <a:pt x="176" y="154"/>
                </a:lnTo>
                <a:lnTo>
                  <a:pt x="181" y="154"/>
                </a:lnTo>
                <a:lnTo>
                  <a:pt x="181" y="148"/>
                </a:lnTo>
                <a:lnTo>
                  <a:pt x="191" y="142"/>
                </a:lnTo>
                <a:lnTo>
                  <a:pt x="196" y="148"/>
                </a:lnTo>
                <a:lnTo>
                  <a:pt x="196" y="165"/>
                </a:lnTo>
                <a:lnTo>
                  <a:pt x="201" y="165"/>
                </a:lnTo>
                <a:lnTo>
                  <a:pt x="222" y="154"/>
                </a:lnTo>
                <a:lnTo>
                  <a:pt x="232" y="165"/>
                </a:lnTo>
                <a:lnTo>
                  <a:pt x="238" y="171"/>
                </a:lnTo>
                <a:lnTo>
                  <a:pt x="258" y="159"/>
                </a:lnTo>
                <a:lnTo>
                  <a:pt x="263" y="154"/>
                </a:lnTo>
                <a:lnTo>
                  <a:pt x="269" y="159"/>
                </a:lnTo>
                <a:lnTo>
                  <a:pt x="274" y="154"/>
                </a:lnTo>
                <a:lnTo>
                  <a:pt x="274" y="171"/>
                </a:lnTo>
                <a:lnTo>
                  <a:pt x="279" y="182"/>
                </a:lnTo>
                <a:lnTo>
                  <a:pt x="279" y="188"/>
                </a:lnTo>
                <a:lnTo>
                  <a:pt x="284" y="188"/>
                </a:lnTo>
                <a:lnTo>
                  <a:pt x="299" y="211"/>
                </a:lnTo>
                <a:lnTo>
                  <a:pt x="305" y="216"/>
                </a:lnTo>
                <a:lnTo>
                  <a:pt x="310" y="216"/>
                </a:lnTo>
                <a:lnTo>
                  <a:pt x="310" y="222"/>
                </a:lnTo>
                <a:lnTo>
                  <a:pt x="310" y="228"/>
                </a:lnTo>
                <a:lnTo>
                  <a:pt x="305" y="228"/>
                </a:lnTo>
                <a:lnTo>
                  <a:pt x="289" y="256"/>
                </a:lnTo>
                <a:lnTo>
                  <a:pt x="284" y="273"/>
                </a:lnTo>
                <a:lnTo>
                  <a:pt x="279" y="279"/>
                </a:lnTo>
                <a:lnTo>
                  <a:pt x="269" y="279"/>
                </a:lnTo>
                <a:lnTo>
                  <a:pt x="263" y="285"/>
                </a:lnTo>
                <a:lnTo>
                  <a:pt x="269" y="285"/>
                </a:lnTo>
                <a:lnTo>
                  <a:pt x="279" y="296"/>
                </a:lnTo>
                <a:lnTo>
                  <a:pt x="289" y="302"/>
                </a:lnTo>
                <a:lnTo>
                  <a:pt x="294" y="307"/>
                </a:lnTo>
                <a:lnTo>
                  <a:pt x="305" y="307"/>
                </a:lnTo>
                <a:lnTo>
                  <a:pt x="310" y="313"/>
                </a:lnTo>
                <a:lnTo>
                  <a:pt x="315" y="313"/>
                </a:lnTo>
                <a:lnTo>
                  <a:pt x="320" y="319"/>
                </a:lnTo>
                <a:lnTo>
                  <a:pt x="336" y="330"/>
                </a:lnTo>
                <a:lnTo>
                  <a:pt x="351" y="342"/>
                </a:lnTo>
                <a:lnTo>
                  <a:pt x="346" y="353"/>
                </a:lnTo>
                <a:lnTo>
                  <a:pt x="346" y="359"/>
                </a:lnTo>
                <a:lnTo>
                  <a:pt x="346" y="364"/>
                </a:lnTo>
                <a:lnTo>
                  <a:pt x="346" y="370"/>
                </a:lnTo>
                <a:lnTo>
                  <a:pt x="346" y="376"/>
                </a:lnTo>
                <a:lnTo>
                  <a:pt x="341" y="387"/>
                </a:lnTo>
                <a:lnTo>
                  <a:pt x="336" y="399"/>
                </a:lnTo>
                <a:lnTo>
                  <a:pt x="330" y="404"/>
                </a:lnTo>
                <a:lnTo>
                  <a:pt x="325" y="421"/>
                </a:lnTo>
                <a:lnTo>
                  <a:pt x="330" y="444"/>
                </a:lnTo>
                <a:lnTo>
                  <a:pt x="330" y="467"/>
                </a:lnTo>
                <a:lnTo>
                  <a:pt x="294" y="467"/>
                </a:lnTo>
                <a:lnTo>
                  <a:pt x="289" y="467"/>
                </a:lnTo>
                <a:lnTo>
                  <a:pt x="289" y="507"/>
                </a:lnTo>
                <a:lnTo>
                  <a:pt x="289" y="518"/>
                </a:lnTo>
                <a:lnTo>
                  <a:pt x="289" y="524"/>
                </a:lnTo>
                <a:lnTo>
                  <a:pt x="284" y="530"/>
                </a:lnTo>
                <a:lnTo>
                  <a:pt x="279" y="535"/>
                </a:lnTo>
                <a:lnTo>
                  <a:pt x="274" y="547"/>
                </a:lnTo>
                <a:lnTo>
                  <a:pt x="269" y="552"/>
                </a:lnTo>
                <a:lnTo>
                  <a:pt x="258" y="552"/>
                </a:lnTo>
                <a:lnTo>
                  <a:pt x="238" y="552"/>
                </a:lnTo>
                <a:lnTo>
                  <a:pt x="227" y="541"/>
                </a:lnTo>
                <a:lnTo>
                  <a:pt x="222" y="541"/>
                </a:lnTo>
                <a:lnTo>
                  <a:pt x="222" y="530"/>
                </a:lnTo>
                <a:lnTo>
                  <a:pt x="222" y="524"/>
                </a:lnTo>
                <a:lnTo>
                  <a:pt x="217" y="524"/>
                </a:lnTo>
                <a:lnTo>
                  <a:pt x="196" y="512"/>
                </a:lnTo>
                <a:lnTo>
                  <a:pt x="191" y="524"/>
                </a:lnTo>
                <a:lnTo>
                  <a:pt x="191" y="530"/>
                </a:lnTo>
                <a:lnTo>
                  <a:pt x="186" y="524"/>
                </a:lnTo>
                <a:lnTo>
                  <a:pt x="181" y="518"/>
                </a:lnTo>
                <a:lnTo>
                  <a:pt x="176" y="507"/>
                </a:lnTo>
                <a:lnTo>
                  <a:pt x="176" y="501"/>
                </a:lnTo>
                <a:lnTo>
                  <a:pt x="176" y="507"/>
                </a:lnTo>
                <a:lnTo>
                  <a:pt x="150" y="507"/>
                </a:lnTo>
                <a:lnTo>
                  <a:pt x="145" y="518"/>
                </a:lnTo>
                <a:lnTo>
                  <a:pt x="145" y="530"/>
                </a:lnTo>
                <a:lnTo>
                  <a:pt x="140" y="535"/>
                </a:lnTo>
                <a:lnTo>
                  <a:pt x="140" y="541"/>
                </a:lnTo>
                <a:lnTo>
                  <a:pt x="134" y="547"/>
                </a:lnTo>
                <a:lnTo>
                  <a:pt x="104" y="547"/>
                </a:lnTo>
                <a:lnTo>
                  <a:pt x="104" y="541"/>
                </a:lnTo>
                <a:lnTo>
                  <a:pt x="98" y="535"/>
                </a:lnTo>
                <a:lnTo>
                  <a:pt x="98" y="530"/>
                </a:lnTo>
                <a:lnTo>
                  <a:pt x="93" y="524"/>
                </a:lnTo>
                <a:lnTo>
                  <a:pt x="78" y="507"/>
                </a:lnTo>
                <a:lnTo>
                  <a:pt x="67" y="501"/>
                </a:lnTo>
                <a:lnTo>
                  <a:pt x="52" y="490"/>
                </a:lnTo>
                <a:lnTo>
                  <a:pt x="37" y="478"/>
                </a:lnTo>
                <a:lnTo>
                  <a:pt x="31" y="467"/>
                </a:lnTo>
                <a:lnTo>
                  <a:pt x="31" y="461"/>
                </a:lnTo>
                <a:lnTo>
                  <a:pt x="42" y="450"/>
                </a:lnTo>
                <a:lnTo>
                  <a:pt x="73" y="421"/>
                </a:lnTo>
                <a:lnTo>
                  <a:pt x="78" y="416"/>
                </a:lnTo>
                <a:lnTo>
                  <a:pt x="83" y="410"/>
                </a:lnTo>
                <a:lnTo>
                  <a:pt x="88" y="404"/>
                </a:lnTo>
                <a:lnTo>
                  <a:pt x="88" y="399"/>
                </a:lnTo>
                <a:lnTo>
                  <a:pt x="88" y="393"/>
                </a:lnTo>
                <a:lnTo>
                  <a:pt x="83" y="393"/>
                </a:lnTo>
                <a:lnTo>
                  <a:pt x="62" y="387"/>
                </a:lnTo>
                <a:lnTo>
                  <a:pt x="42" y="387"/>
                </a:lnTo>
                <a:lnTo>
                  <a:pt x="21" y="387"/>
                </a:lnTo>
                <a:lnTo>
                  <a:pt x="16" y="381"/>
                </a:lnTo>
                <a:lnTo>
                  <a:pt x="16" y="376"/>
                </a:lnTo>
                <a:lnTo>
                  <a:pt x="37" y="342"/>
                </a:lnTo>
                <a:lnTo>
                  <a:pt x="31" y="336"/>
                </a:lnTo>
                <a:lnTo>
                  <a:pt x="47" y="313"/>
                </a:lnTo>
                <a:lnTo>
                  <a:pt x="47" y="307"/>
                </a:lnTo>
                <a:lnTo>
                  <a:pt x="37" y="302"/>
                </a:lnTo>
                <a:lnTo>
                  <a:pt x="21" y="296"/>
                </a:lnTo>
                <a:lnTo>
                  <a:pt x="21" y="290"/>
                </a:lnTo>
                <a:lnTo>
                  <a:pt x="26" y="290"/>
                </a:lnTo>
                <a:lnTo>
                  <a:pt x="37" y="285"/>
                </a:lnTo>
                <a:lnTo>
                  <a:pt x="52" y="279"/>
                </a:lnTo>
                <a:lnTo>
                  <a:pt x="52" y="273"/>
                </a:lnTo>
                <a:lnTo>
                  <a:pt x="42" y="267"/>
                </a:lnTo>
                <a:lnTo>
                  <a:pt x="26" y="250"/>
                </a:lnTo>
                <a:lnTo>
                  <a:pt x="31" y="245"/>
                </a:lnTo>
                <a:lnTo>
                  <a:pt x="11" y="239"/>
                </a:lnTo>
                <a:lnTo>
                  <a:pt x="16" y="216"/>
                </a:lnTo>
                <a:lnTo>
                  <a:pt x="16" y="211"/>
                </a:lnTo>
                <a:lnTo>
                  <a:pt x="6" y="205"/>
                </a:lnTo>
                <a:lnTo>
                  <a:pt x="0" y="176"/>
                </a:lnTo>
                <a:lnTo>
                  <a:pt x="0" y="171"/>
                </a:lnTo>
                <a:lnTo>
                  <a:pt x="6" y="165"/>
                </a:lnTo>
                <a:lnTo>
                  <a:pt x="16" y="165"/>
                </a:lnTo>
                <a:lnTo>
                  <a:pt x="21" y="159"/>
                </a:lnTo>
                <a:lnTo>
                  <a:pt x="26" y="154"/>
                </a:lnTo>
                <a:lnTo>
                  <a:pt x="31" y="148"/>
                </a:lnTo>
                <a:lnTo>
                  <a:pt x="37" y="136"/>
                </a:lnTo>
                <a:lnTo>
                  <a:pt x="37" y="131"/>
                </a:lnTo>
                <a:lnTo>
                  <a:pt x="37" y="125"/>
                </a:lnTo>
                <a:lnTo>
                  <a:pt x="37" y="119"/>
                </a:lnTo>
                <a:lnTo>
                  <a:pt x="31" y="114"/>
                </a:lnTo>
                <a:lnTo>
                  <a:pt x="31" y="108"/>
                </a:lnTo>
                <a:lnTo>
                  <a:pt x="26" y="108"/>
                </a:lnTo>
                <a:lnTo>
                  <a:pt x="26" y="102"/>
                </a:lnTo>
                <a:lnTo>
                  <a:pt x="31" y="97"/>
                </a:lnTo>
                <a:lnTo>
                  <a:pt x="37" y="97"/>
                </a:lnTo>
                <a:lnTo>
                  <a:pt x="37" y="85"/>
                </a:lnTo>
                <a:lnTo>
                  <a:pt x="37" y="68"/>
                </a:lnTo>
                <a:lnTo>
                  <a:pt x="26" y="62"/>
                </a:lnTo>
                <a:lnTo>
                  <a:pt x="16" y="62"/>
                </a:lnTo>
                <a:lnTo>
                  <a:pt x="11" y="51"/>
                </a:lnTo>
                <a:lnTo>
                  <a:pt x="11" y="40"/>
                </a:lnTo>
                <a:lnTo>
                  <a:pt x="11" y="34"/>
                </a:lnTo>
                <a:lnTo>
                  <a:pt x="11" y="17"/>
                </a:lnTo>
                <a:lnTo>
                  <a:pt x="16" y="11"/>
                </a:lnTo>
                <a:lnTo>
                  <a:pt x="16" y="5"/>
                </a:lnTo>
                <a:close/>
              </a:path>
            </a:pathLst>
          </a:custGeom>
          <a:solidFill>
            <a:srgbClr val="8BE1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89" name="Freeform 22"/>
          <p:cNvSpPr>
            <a:spLocks/>
          </p:cNvSpPr>
          <p:nvPr/>
        </p:nvSpPr>
        <p:spPr bwMode="auto">
          <a:xfrm>
            <a:off x="2362607" y="3509713"/>
            <a:ext cx="821620" cy="1018519"/>
          </a:xfrm>
          <a:custGeom>
            <a:avLst/>
            <a:gdLst>
              <a:gd name="T0" fmla="*/ 2147483647 w 526"/>
              <a:gd name="T1" fmla="*/ 2147483647 h 592"/>
              <a:gd name="T2" fmla="*/ 2147483647 w 526"/>
              <a:gd name="T3" fmla="*/ 2147483647 h 592"/>
              <a:gd name="T4" fmla="*/ 2147483647 w 526"/>
              <a:gd name="T5" fmla="*/ 2147483647 h 592"/>
              <a:gd name="T6" fmla="*/ 2147483647 w 526"/>
              <a:gd name="T7" fmla="*/ 2147483647 h 592"/>
              <a:gd name="T8" fmla="*/ 2147483647 w 526"/>
              <a:gd name="T9" fmla="*/ 2147483647 h 592"/>
              <a:gd name="T10" fmla="*/ 2147483647 w 526"/>
              <a:gd name="T11" fmla="*/ 2147483647 h 592"/>
              <a:gd name="T12" fmla="*/ 2147483647 w 526"/>
              <a:gd name="T13" fmla="*/ 2147483647 h 592"/>
              <a:gd name="T14" fmla="*/ 2147483647 w 526"/>
              <a:gd name="T15" fmla="*/ 2147483647 h 592"/>
              <a:gd name="T16" fmla="*/ 2147483647 w 526"/>
              <a:gd name="T17" fmla="*/ 2147483647 h 592"/>
              <a:gd name="T18" fmla="*/ 2147483647 w 526"/>
              <a:gd name="T19" fmla="*/ 2147483647 h 592"/>
              <a:gd name="T20" fmla="*/ 2147483647 w 526"/>
              <a:gd name="T21" fmla="*/ 2147483647 h 592"/>
              <a:gd name="T22" fmla="*/ 2147483647 w 526"/>
              <a:gd name="T23" fmla="*/ 2147483647 h 592"/>
              <a:gd name="T24" fmla="*/ 2147483647 w 526"/>
              <a:gd name="T25" fmla="*/ 2147483647 h 592"/>
              <a:gd name="T26" fmla="*/ 2147483647 w 526"/>
              <a:gd name="T27" fmla="*/ 2147483647 h 592"/>
              <a:gd name="T28" fmla="*/ 2147483647 w 526"/>
              <a:gd name="T29" fmla="*/ 2147483647 h 592"/>
              <a:gd name="T30" fmla="*/ 2147483647 w 526"/>
              <a:gd name="T31" fmla="*/ 2147483647 h 592"/>
              <a:gd name="T32" fmla="*/ 2147483647 w 526"/>
              <a:gd name="T33" fmla="*/ 2147483647 h 592"/>
              <a:gd name="T34" fmla="*/ 2147483647 w 526"/>
              <a:gd name="T35" fmla="*/ 2147483647 h 592"/>
              <a:gd name="T36" fmla="*/ 2147483647 w 526"/>
              <a:gd name="T37" fmla="*/ 2147483647 h 592"/>
              <a:gd name="T38" fmla="*/ 2147483647 w 526"/>
              <a:gd name="T39" fmla="*/ 2147483647 h 592"/>
              <a:gd name="T40" fmla="*/ 2147483647 w 526"/>
              <a:gd name="T41" fmla="*/ 2147483647 h 592"/>
              <a:gd name="T42" fmla="*/ 2147483647 w 526"/>
              <a:gd name="T43" fmla="*/ 2147483647 h 592"/>
              <a:gd name="T44" fmla="*/ 2147483647 w 526"/>
              <a:gd name="T45" fmla="*/ 2147483647 h 592"/>
              <a:gd name="T46" fmla="*/ 2147483647 w 526"/>
              <a:gd name="T47" fmla="*/ 2147483647 h 592"/>
              <a:gd name="T48" fmla="*/ 2147483647 w 526"/>
              <a:gd name="T49" fmla="*/ 2147483647 h 592"/>
              <a:gd name="T50" fmla="*/ 2147483647 w 526"/>
              <a:gd name="T51" fmla="*/ 2147483647 h 592"/>
              <a:gd name="T52" fmla="*/ 2147483647 w 526"/>
              <a:gd name="T53" fmla="*/ 2147483647 h 592"/>
              <a:gd name="T54" fmla="*/ 2147483647 w 526"/>
              <a:gd name="T55" fmla="*/ 2147483647 h 592"/>
              <a:gd name="T56" fmla="*/ 2147483647 w 526"/>
              <a:gd name="T57" fmla="*/ 2147483647 h 592"/>
              <a:gd name="T58" fmla="*/ 2147483647 w 526"/>
              <a:gd name="T59" fmla="*/ 2147483647 h 592"/>
              <a:gd name="T60" fmla="*/ 2147483647 w 526"/>
              <a:gd name="T61" fmla="*/ 2147483647 h 592"/>
              <a:gd name="T62" fmla="*/ 2147483647 w 526"/>
              <a:gd name="T63" fmla="*/ 2147483647 h 592"/>
              <a:gd name="T64" fmla="*/ 2147483647 w 526"/>
              <a:gd name="T65" fmla="*/ 2147483647 h 592"/>
              <a:gd name="T66" fmla="*/ 2147483647 w 526"/>
              <a:gd name="T67" fmla="*/ 2147483647 h 592"/>
              <a:gd name="T68" fmla="*/ 2147483647 w 526"/>
              <a:gd name="T69" fmla="*/ 2147483647 h 592"/>
              <a:gd name="T70" fmla="*/ 2147483647 w 526"/>
              <a:gd name="T71" fmla="*/ 2147483647 h 592"/>
              <a:gd name="T72" fmla="*/ 2147483647 w 526"/>
              <a:gd name="T73" fmla="*/ 2147483647 h 592"/>
              <a:gd name="T74" fmla="*/ 2147483647 w 526"/>
              <a:gd name="T75" fmla="*/ 2147483647 h 592"/>
              <a:gd name="T76" fmla="*/ 2147483647 w 526"/>
              <a:gd name="T77" fmla="*/ 2147483647 h 592"/>
              <a:gd name="T78" fmla="*/ 2147483647 w 526"/>
              <a:gd name="T79" fmla="*/ 2147483647 h 592"/>
              <a:gd name="T80" fmla="*/ 2147483647 w 526"/>
              <a:gd name="T81" fmla="*/ 2147483647 h 592"/>
              <a:gd name="T82" fmla="*/ 2147483647 w 526"/>
              <a:gd name="T83" fmla="*/ 2147483647 h 592"/>
              <a:gd name="T84" fmla="*/ 2147483647 w 526"/>
              <a:gd name="T85" fmla="*/ 2147483647 h 592"/>
              <a:gd name="T86" fmla="*/ 2147483647 w 526"/>
              <a:gd name="T87" fmla="*/ 2147483647 h 592"/>
              <a:gd name="T88" fmla="*/ 2147483647 w 526"/>
              <a:gd name="T89" fmla="*/ 2147483647 h 592"/>
              <a:gd name="T90" fmla="*/ 2147483647 w 526"/>
              <a:gd name="T91" fmla="*/ 2147483647 h 592"/>
              <a:gd name="T92" fmla="*/ 2147483647 w 526"/>
              <a:gd name="T93" fmla="*/ 2147483647 h 592"/>
              <a:gd name="T94" fmla="*/ 2147483647 w 526"/>
              <a:gd name="T95" fmla="*/ 2147483647 h 592"/>
              <a:gd name="T96" fmla="*/ 2147483647 w 526"/>
              <a:gd name="T97" fmla="*/ 2147483647 h 592"/>
              <a:gd name="T98" fmla="*/ 2147483647 w 526"/>
              <a:gd name="T99" fmla="*/ 2147483647 h 592"/>
              <a:gd name="T100" fmla="*/ 2147483647 w 526"/>
              <a:gd name="T101" fmla="*/ 2147483647 h 592"/>
              <a:gd name="T102" fmla="*/ 2147483647 w 526"/>
              <a:gd name="T103" fmla="*/ 2147483647 h 592"/>
              <a:gd name="T104" fmla="*/ 2147483647 w 526"/>
              <a:gd name="T105" fmla="*/ 2147483647 h 592"/>
              <a:gd name="T106" fmla="*/ 2147483647 w 526"/>
              <a:gd name="T107" fmla="*/ 2147483647 h 592"/>
              <a:gd name="T108" fmla="*/ 2147483647 w 526"/>
              <a:gd name="T109" fmla="*/ 2147483647 h 59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526"/>
              <a:gd name="T166" fmla="*/ 0 h 592"/>
              <a:gd name="T167" fmla="*/ 526 w 526"/>
              <a:gd name="T168" fmla="*/ 592 h 59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526" h="592">
                <a:moveTo>
                  <a:pt x="289" y="592"/>
                </a:moveTo>
                <a:lnTo>
                  <a:pt x="278" y="592"/>
                </a:lnTo>
                <a:lnTo>
                  <a:pt x="284" y="581"/>
                </a:lnTo>
                <a:lnTo>
                  <a:pt x="284" y="564"/>
                </a:lnTo>
                <a:lnTo>
                  <a:pt x="278" y="558"/>
                </a:lnTo>
                <a:lnTo>
                  <a:pt x="278" y="547"/>
                </a:lnTo>
                <a:lnTo>
                  <a:pt x="268" y="547"/>
                </a:lnTo>
                <a:lnTo>
                  <a:pt x="268" y="558"/>
                </a:lnTo>
                <a:lnTo>
                  <a:pt x="248" y="558"/>
                </a:lnTo>
                <a:lnTo>
                  <a:pt x="242" y="558"/>
                </a:lnTo>
                <a:lnTo>
                  <a:pt x="155" y="553"/>
                </a:lnTo>
                <a:lnTo>
                  <a:pt x="155" y="547"/>
                </a:lnTo>
                <a:lnTo>
                  <a:pt x="155" y="530"/>
                </a:lnTo>
                <a:lnTo>
                  <a:pt x="139" y="524"/>
                </a:lnTo>
                <a:lnTo>
                  <a:pt x="108" y="524"/>
                </a:lnTo>
                <a:lnTo>
                  <a:pt x="103" y="524"/>
                </a:lnTo>
                <a:lnTo>
                  <a:pt x="72" y="536"/>
                </a:lnTo>
                <a:lnTo>
                  <a:pt x="52" y="530"/>
                </a:lnTo>
                <a:lnTo>
                  <a:pt x="57" y="513"/>
                </a:lnTo>
                <a:lnTo>
                  <a:pt x="52" y="501"/>
                </a:lnTo>
                <a:lnTo>
                  <a:pt x="47" y="496"/>
                </a:lnTo>
                <a:lnTo>
                  <a:pt x="41" y="456"/>
                </a:lnTo>
                <a:lnTo>
                  <a:pt x="21" y="467"/>
                </a:lnTo>
                <a:lnTo>
                  <a:pt x="21" y="456"/>
                </a:lnTo>
                <a:lnTo>
                  <a:pt x="0" y="404"/>
                </a:lnTo>
                <a:lnTo>
                  <a:pt x="0" y="399"/>
                </a:lnTo>
                <a:lnTo>
                  <a:pt x="10" y="393"/>
                </a:lnTo>
                <a:lnTo>
                  <a:pt x="5" y="382"/>
                </a:lnTo>
                <a:lnTo>
                  <a:pt x="5" y="376"/>
                </a:lnTo>
                <a:lnTo>
                  <a:pt x="10" y="370"/>
                </a:lnTo>
                <a:lnTo>
                  <a:pt x="31" y="365"/>
                </a:lnTo>
                <a:lnTo>
                  <a:pt x="36" y="342"/>
                </a:lnTo>
                <a:lnTo>
                  <a:pt x="57" y="342"/>
                </a:lnTo>
                <a:lnTo>
                  <a:pt x="57" y="302"/>
                </a:lnTo>
                <a:lnTo>
                  <a:pt x="57" y="251"/>
                </a:lnTo>
                <a:lnTo>
                  <a:pt x="77" y="228"/>
                </a:lnTo>
                <a:lnTo>
                  <a:pt x="77" y="222"/>
                </a:lnTo>
                <a:lnTo>
                  <a:pt x="57" y="222"/>
                </a:lnTo>
                <a:lnTo>
                  <a:pt x="67" y="199"/>
                </a:lnTo>
                <a:lnTo>
                  <a:pt x="62" y="199"/>
                </a:lnTo>
                <a:lnTo>
                  <a:pt x="47" y="211"/>
                </a:lnTo>
                <a:lnTo>
                  <a:pt x="36" y="205"/>
                </a:lnTo>
                <a:lnTo>
                  <a:pt x="31" y="205"/>
                </a:lnTo>
                <a:lnTo>
                  <a:pt x="31" y="194"/>
                </a:lnTo>
                <a:lnTo>
                  <a:pt x="26" y="188"/>
                </a:lnTo>
                <a:lnTo>
                  <a:pt x="21" y="177"/>
                </a:lnTo>
                <a:lnTo>
                  <a:pt x="52" y="148"/>
                </a:lnTo>
                <a:lnTo>
                  <a:pt x="93" y="125"/>
                </a:lnTo>
                <a:lnTo>
                  <a:pt x="98" y="120"/>
                </a:lnTo>
                <a:lnTo>
                  <a:pt x="103" y="120"/>
                </a:lnTo>
                <a:lnTo>
                  <a:pt x="108" y="120"/>
                </a:lnTo>
                <a:lnTo>
                  <a:pt x="108" y="142"/>
                </a:lnTo>
                <a:lnTo>
                  <a:pt x="114" y="154"/>
                </a:lnTo>
                <a:lnTo>
                  <a:pt x="114" y="160"/>
                </a:lnTo>
                <a:lnTo>
                  <a:pt x="119" y="160"/>
                </a:lnTo>
                <a:lnTo>
                  <a:pt x="124" y="160"/>
                </a:lnTo>
                <a:lnTo>
                  <a:pt x="129" y="160"/>
                </a:lnTo>
                <a:lnTo>
                  <a:pt x="134" y="160"/>
                </a:lnTo>
                <a:lnTo>
                  <a:pt x="139" y="148"/>
                </a:lnTo>
                <a:lnTo>
                  <a:pt x="144" y="148"/>
                </a:lnTo>
                <a:lnTo>
                  <a:pt x="144" y="142"/>
                </a:lnTo>
                <a:lnTo>
                  <a:pt x="155" y="142"/>
                </a:lnTo>
                <a:lnTo>
                  <a:pt x="155" y="131"/>
                </a:lnTo>
                <a:lnTo>
                  <a:pt x="160" y="125"/>
                </a:lnTo>
                <a:lnTo>
                  <a:pt x="155" y="125"/>
                </a:lnTo>
                <a:lnTo>
                  <a:pt x="150" y="120"/>
                </a:lnTo>
                <a:lnTo>
                  <a:pt x="134" y="120"/>
                </a:lnTo>
                <a:lnTo>
                  <a:pt x="134" y="114"/>
                </a:lnTo>
                <a:lnTo>
                  <a:pt x="150" y="97"/>
                </a:lnTo>
                <a:lnTo>
                  <a:pt x="144" y="85"/>
                </a:lnTo>
                <a:lnTo>
                  <a:pt x="165" y="57"/>
                </a:lnTo>
                <a:lnTo>
                  <a:pt x="170" y="46"/>
                </a:lnTo>
                <a:lnTo>
                  <a:pt x="181" y="40"/>
                </a:lnTo>
                <a:lnTo>
                  <a:pt x="181" y="46"/>
                </a:lnTo>
                <a:lnTo>
                  <a:pt x="211" y="46"/>
                </a:lnTo>
                <a:lnTo>
                  <a:pt x="217" y="40"/>
                </a:lnTo>
                <a:lnTo>
                  <a:pt x="217" y="34"/>
                </a:lnTo>
                <a:lnTo>
                  <a:pt x="222" y="29"/>
                </a:lnTo>
                <a:lnTo>
                  <a:pt x="222" y="17"/>
                </a:lnTo>
                <a:lnTo>
                  <a:pt x="227" y="6"/>
                </a:lnTo>
                <a:lnTo>
                  <a:pt x="253" y="6"/>
                </a:lnTo>
                <a:lnTo>
                  <a:pt x="253" y="0"/>
                </a:lnTo>
                <a:lnTo>
                  <a:pt x="253" y="6"/>
                </a:lnTo>
                <a:lnTo>
                  <a:pt x="258" y="17"/>
                </a:lnTo>
                <a:lnTo>
                  <a:pt x="263" y="23"/>
                </a:lnTo>
                <a:lnTo>
                  <a:pt x="268" y="29"/>
                </a:lnTo>
                <a:lnTo>
                  <a:pt x="268" y="23"/>
                </a:lnTo>
                <a:lnTo>
                  <a:pt x="273" y="11"/>
                </a:lnTo>
                <a:lnTo>
                  <a:pt x="294" y="23"/>
                </a:lnTo>
                <a:lnTo>
                  <a:pt x="299" y="23"/>
                </a:lnTo>
                <a:lnTo>
                  <a:pt x="299" y="29"/>
                </a:lnTo>
                <a:lnTo>
                  <a:pt x="299" y="40"/>
                </a:lnTo>
                <a:lnTo>
                  <a:pt x="304" y="40"/>
                </a:lnTo>
                <a:lnTo>
                  <a:pt x="315" y="51"/>
                </a:lnTo>
                <a:lnTo>
                  <a:pt x="335" y="51"/>
                </a:lnTo>
                <a:lnTo>
                  <a:pt x="346" y="51"/>
                </a:lnTo>
                <a:lnTo>
                  <a:pt x="351" y="46"/>
                </a:lnTo>
                <a:lnTo>
                  <a:pt x="356" y="34"/>
                </a:lnTo>
                <a:lnTo>
                  <a:pt x="361" y="29"/>
                </a:lnTo>
                <a:lnTo>
                  <a:pt x="366" y="23"/>
                </a:lnTo>
                <a:lnTo>
                  <a:pt x="366" y="29"/>
                </a:lnTo>
                <a:lnTo>
                  <a:pt x="382" y="34"/>
                </a:lnTo>
                <a:lnTo>
                  <a:pt x="387" y="40"/>
                </a:lnTo>
                <a:lnTo>
                  <a:pt x="397" y="46"/>
                </a:lnTo>
                <a:lnTo>
                  <a:pt x="402" y="51"/>
                </a:lnTo>
                <a:lnTo>
                  <a:pt x="402" y="57"/>
                </a:lnTo>
                <a:lnTo>
                  <a:pt x="407" y="57"/>
                </a:lnTo>
                <a:lnTo>
                  <a:pt x="418" y="57"/>
                </a:lnTo>
                <a:lnTo>
                  <a:pt x="438" y="51"/>
                </a:lnTo>
                <a:lnTo>
                  <a:pt x="464" y="51"/>
                </a:lnTo>
                <a:lnTo>
                  <a:pt x="469" y="51"/>
                </a:lnTo>
                <a:lnTo>
                  <a:pt x="474" y="51"/>
                </a:lnTo>
                <a:lnTo>
                  <a:pt x="454" y="91"/>
                </a:lnTo>
                <a:lnTo>
                  <a:pt x="459" y="91"/>
                </a:lnTo>
                <a:lnTo>
                  <a:pt x="469" y="97"/>
                </a:lnTo>
                <a:lnTo>
                  <a:pt x="474" y="103"/>
                </a:lnTo>
                <a:lnTo>
                  <a:pt x="480" y="103"/>
                </a:lnTo>
                <a:lnTo>
                  <a:pt x="469" y="125"/>
                </a:lnTo>
                <a:lnTo>
                  <a:pt x="469" y="131"/>
                </a:lnTo>
                <a:lnTo>
                  <a:pt x="469" y="142"/>
                </a:lnTo>
                <a:lnTo>
                  <a:pt x="474" y="148"/>
                </a:lnTo>
                <a:lnTo>
                  <a:pt x="474" y="165"/>
                </a:lnTo>
                <a:lnTo>
                  <a:pt x="480" y="165"/>
                </a:lnTo>
                <a:lnTo>
                  <a:pt x="485" y="165"/>
                </a:lnTo>
                <a:lnTo>
                  <a:pt x="500" y="165"/>
                </a:lnTo>
                <a:lnTo>
                  <a:pt x="500" y="171"/>
                </a:lnTo>
                <a:lnTo>
                  <a:pt x="469" y="194"/>
                </a:lnTo>
                <a:lnTo>
                  <a:pt x="459" y="188"/>
                </a:lnTo>
                <a:lnTo>
                  <a:pt x="454" y="188"/>
                </a:lnTo>
                <a:lnTo>
                  <a:pt x="443" y="188"/>
                </a:lnTo>
                <a:lnTo>
                  <a:pt x="433" y="194"/>
                </a:lnTo>
                <a:lnTo>
                  <a:pt x="428" y="199"/>
                </a:lnTo>
                <a:lnTo>
                  <a:pt x="428" y="211"/>
                </a:lnTo>
                <a:lnTo>
                  <a:pt x="418" y="211"/>
                </a:lnTo>
                <a:lnTo>
                  <a:pt x="407" y="234"/>
                </a:lnTo>
                <a:lnTo>
                  <a:pt x="407" y="239"/>
                </a:lnTo>
                <a:lnTo>
                  <a:pt x="402" y="256"/>
                </a:lnTo>
                <a:lnTo>
                  <a:pt x="402" y="262"/>
                </a:lnTo>
                <a:lnTo>
                  <a:pt x="402" y="268"/>
                </a:lnTo>
                <a:lnTo>
                  <a:pt x="407" y="268"/>
                </a:lnTo>
                <a:lnTo>
                  <a:pt x="438" y="285"/>
                </a:lnTo>
                <a:lnTo>
                  <a:pt x="454" y="308"/>
                </a:lnTo>
                <a:lnTo>
                  <a:pt x="454" y="319"/>
                </a:lnTo>
                <a:lnTo>
                  <a:pt x="459" y="319"/>
                </a:lnTo>
                <a:lnTo>
                  <a:pt x="469" y="308"/>
                </a:lnTo>
                <a:lnTo>
                  <a:pt x="474" y="308"/>
                </a:lnTo>
                <a:lnTo>
                  <a:pt x="485" y="319"/>
                </a:lnTo>
                <a:lnTo>
                  <a:pt x="505" y="319"/>
                </a:lnTo>
                <a:lnTo>
                  <a:pt x="505" y="325"/>
                </a:lnTo>
                <a:lnTo>
                  <a:pt x="500" y="342"/>
                </a:lnTo>
                <a:lnTo>
                  <a:pt x="495" y="348"/>
                </a:lnTo>
                <a:lnTo>
                  <a:pt x="500" y="353"/>
                </a:lnTo>
                <a:lnTo>
                  <a:pt x="526" y="365"/>
                </a:lnTo>
                <a:lnTo>
                  <a:pt x="521" y="370"/>
                </a:lnTo>
                <a:lnTo>
                  <a:pt x="521" y="382"/>
                </a:lnTo>
                <a:lnTo>
                  <a:pt x="521" y="399"/>
                </a:lnTo>
                <a:lnTo>
                  <a:pt x="521" y="416"/>
                </a:lnTo>
                <a:lnTo>
                  <a:pt x="521" y="433"/>
                </a:lnTo>
                <a:lnTo>
                  <a:pt x="516" y="444"/>
                </a:lnTo>
                <a:lnTo>
                  <a:pt x="510" y="444"/>
                </a:lnTo>
                <a:lnTo>
                  <a:pt x="510" y="439"/>
                </a:lnTo>
                <a:lnTo>
                  <a:pt x="505" y="433"/>
                </a:lnTo>
                <a:lnTo>
                  <a:pt x="500" y="427"/>
                </a:lnTo>
                <a:lnTo>
                  <a:pt x="505" y="427"/>
                </a:lnTo>
                <a:lnTo>
                  <a:pt x="505" y="422"/>
                </a:lnTo>
                <a:lnTo>
                  <a:pt x="500" y="422"/>
                </a:lnTo>
                <a:lnTo>
                  <a:pt x="495" y="416"/>
                </a:lnTo>
                <a:lnTo>
                  <a:pt x="490" y="416"/>
                </a:lnTo>
                <a:lnTo>
                  <a:pt x="485" y="416"/>
                </a:lnTo>
                <a:lnTo>
                  <a:pt x="480" y="416"/>
                </a:lnTo>
                <a:lnTo>
                  <a:pt x="480" y="422"/>
                </a:lnTo>
                <a:lnTo>
                  <a:pt x="474" y="422"/>
                </a:lnTo>
                <a:lnTo>
                  <a:pt x="474" y="416"/>
                </a:lnTo>
                <a:lnTo>
                  <a:pt x="469" y="416"/>
                </a:lnTo>
                <a:lnTo>
                  <a:pt x="474" y="416"/>
                </a:lnTo>
                <a:lnTo>
                  <a:pt x="474" y="410"/>
                </a:lnTo>
                <a:lnTo>
                  <a:pt x="469" y="410"/>
                </a:lnTo>
                <a:lnTo>
                  <a:pt x="469" y="416"/>
                </a:lnTo>
                <a:lnTo>
                  <a:pt x="464" y="416"/>
                </a:lnTo>
                <a:lnTo>
                  <a:pt x="464" y="410"/>
                </a:lnTo>
                <a:lnTo>
                  <a:pt x="459" y="404"/>
                </a:lnTo>
                <a:lnTo>
                  <a:pt x="459" y="399"/>
                </a:lnTo>
                <a:lnTo>
                  <a:pt x="459" y="393"/>
                </a:lnTo>
                <a:lnTo>
                  <a:pt x="454" y="393"/>
                </a:lnTo>
                <a:lnTo>
                  <a:pt x="449" y="387"/>
                </a:lnTo>
                <a:lnTo>
                  <a:pt x="443" y="387"/>
                </a:lnTo>
                <a:lnTo>
                  <a:pt x="438" y="387"/>
                </a:lnTo>
                <a:lnTo>
                  <a:pt x="433" y="393"/>
                </a:lnTo>
                <a:lnTo>
                  <a:pt x="433" y="404"/>
                </a:lnTo>
                <a:lnTo>
                  <a:pt x="402" y="393"/>
                </a:lnTo>
                <a:lnTo>
                  <a:pt x="392" y="444"/>
                </a:lnTo>
                <a:lnTo>
                  <a:pt x="413" y="461"/>
                </a:lnTo>
                <a:lnTo>
                  <a:pt x="428" y="467"/>
                </a:lnTo>
                <a:lnTo>
                  <a:pt x="423" y="484"/>
                </a:lnTo>
                <a:lnTo>
                  <a:pt x="418" y="490"/>
                </a:lnTo>
                <a:lnTo>
                  <a:pt x="413" y="496"/>
                </a:lnTo>
                <a:lnTo>
                  <a:pt x="413" y="501"/>
                </a:lnTo>
                <a:lnTo>
                  <a:pt x="407" y="501"/>
                </a:lnTo>
                <a:lnTo>
                  <a:pt x="402" y="496"/>
                </a:lnTo>
                <a:lnTo>
                  <a:pt x="402" y="490"/>
                </a:lnTo>
                <a:lnTo>
                  <a:pt x="397" y="490"/>
                </a:lnTo>
                <a:lnTo>
                  <a:pt x="392" y="484"/>
                </a:lnTo>
                <a:lnTo>
                  <a:pt x="387" y="484"/>
                </a:lnTo>
                <a:lnTo>
                  <a:pt x="382" y="496"/>
                </a:lnTo>
                <a:lnTo>
                  <a:pt x="371" y="501"/>
                </a:lnTo>
                <a:lnTo>
                  <a:pt x="371" y="513"/>
                </a:lnTo>
                <a:lnTo>
                  <a:pt x="371" y="536"/>
                </a:lnTo>
                <a:lnTo>
                  <a:pt x="371" y="547"/>
                </a:lnTo>
                <a:lnTo>
                  <a:pt x="376" y="553"/>
                </a:lnTo>
                <a:lnTo>
                  <a:pt x="402" y="564"/>
                </a:lnTo>
                <a:lnTo>
                  <a:pt x="397" y="564"/>
                </a:lnTo>
                <a:lnTo>
                  <a:pt x="387" y="581"/>
                </a:lnTo>
                <a:lnTo>
                  <a:pt x="387" y="587"/>
                </a:lnTo>
                <a:lnTo>
                  <a:pt x="366" y="581"/>
                </a:lnTo>
                <a:lnTo>
                  <a:pt x="340" y="581"/>
                </a:lnTo>
                <a:lnTo>
                  <a:pt x="320" y="581"/>
                </a:lnTo>
                <a:lnTo>
                  <a:pt x="315" y="587"/>
                </a:lnTo>
                <a:lnTo>
                  <a:pt x="309" y="587"/>
                </a:lnTo>
                <a:lnTo>
                  <a:pt x="304" y="587"/>
                </a:lnTo>
                <a:lnTo>
                  <a:pt x="294" y="587"/>
                </a:lnTo>
                <a:lnTo>
                  <a:pt x="289" y="592"/>
                </a:lnTo>
                <a:close/>
              </a:path>
            </a:pathLst>
          </a:custGeom>
          <a:solidFill>
            <a:srgbClr val="8BE1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90" name="Freeform 23"/>
          <p:cNvSpPr>
            <a:spLocks/>
          </p:cNvSpPr>
          <p:nvPr/>
        </p:nvSpPr>
        <p:spPr bwMode="auto">
          <a:xfrm>
            <a:off x="2394897" y="1991434"/>
            <a:ext cx="796505" cy="1039423"/>
          </a:xfrm>
          <a:custGeom>
            <a:avLst/>
            <a:gdLst>
              <a:gd name="T0" fmla="*/ 2147483647 w 510"/>
              <a:gd name="T1" fmla="*/ 2147483647 h 604"/>
              <a:gd name="T2" fmla="*/ 2147483647 w 510"/>
              <a:gd name="T3" fmla="*/ 2147483647 h 604"/>
              <a:gd name="T4" fmla="*/ 2147483647 w 510"/>
              <a:gd name="T5" fmla="*/ 2147483647 h 604"/>
              <a:gd name="T6" fmla="*/ 2147483647 w 510"/>
              <a:gd name="T7" fmla="*/ 2147483647 h 604"/>
              <a:gd name="T8" fmla="*/ 2147483647 w 510"/>
              <a:gd name="T9" fmla="*/ 2147483647 h 604"/>
              <a:gd name="T10" fmla="*/ 2147483647 w 510"/>
              <a:gd name="T11" fmla="*/ 2147483647 h 604"/>
              <a:gd name="T12" fmla="*/ 2147483647 w 510"/>
              <a:gd name="T13" fmla="*/ 2147483647 h 604"/>
              <a:gd name="T14" fmla="*/ 2147483647 w 510"/>
              <a:gd name="T15" fmla="*/ 2147483647 h 604"/>
              <a:gd name="T16" fmla="*/ 2147483647 w 510"/>
              <a:gd name="T17" fmla="*/ 2147483647 h 604"/>
              <a:gd name="T18" fmla="*/ 2147483647 w 510"/>
              <a:gd name="T19" fmla="*/ 2147483647 h 604"/>
              <a:gd name="T20" fmla="*/ 2147483647 w 510"/>
              <a:gd name="T21" fmla="*/ 2147483647 h 604"/>
              <a:gd name="T22" fmla="*/ 2147483647 w 510"/>
              <a:gd name="T23" fmla="*/ 2147483647 h 604"/>
              <a:gd name="T24" fmla="*/ 2147483647 w 510"/>
              <a:gd name="T25" fmla="*/ 2147483647 h 604"/>
              <a:gd name="T26" fmla="*/ 2147483647 w 510"/>
              <a:gd name="T27" fmla="*/ 2147483647 h 604"/>
              <a:gd name="T28" fmla="*/ 2147483647 w 510"/>
              <a:gd name="T29" fmla="*/ 2147483647 h 604"/>
              <a:gd name="T30" fmla="*/ 2147483647 w 510"/>
              <a:gd name="T31" fmla="*/ 2147483647 h 604"/>
              <a:gd name="T32" fmla="*/ 2147483647 w 510"/>
              <a:gd name="T33" fmla="*/ 2147483647 h 604"/>
              <a:gd name="T34" fmla="*/ 2147483647 w 510"/>
              <a:gd name="T35" fmla="*/ 2147483647 h 604"/>
              <a:gd name="T36" fmla="*/ 2147483647 w 510"/>
              <a:gd name="T37" fmla="*/ 2147483647 h 604"/>
              <a:gd name="T38" fmla="*/ 2147483647 w 510"/>
              <a:gd name="T39" fmla="*/ 2147483647 h 604"/>
              <a:gd name="T40" fmla="*/ 2147483647 w 510"/>
              <a:gd name="T41" fmla="*/ 2147483647 h 604"/>
              <a:gd name="T42" fmla="*/ 2147483647 w 510"/>
              <a:gd name="T43" fmla="*/ 2147483647 h 604"/>
              <a:gd name="T44" fmla="*/ 2147483647 w 510"/>
              <a:gd name="T45" fmla="*/ 2147483647 h 604"/>
              <a:gd name="T46" fmla="*/ 2147483647 w 510"/>
              <a:gd name="T47" fmla="*/ 2147483647 h 604"/>
              <a:gd name="T48" fmla="*/ 2147483647 w 510"/>
              <a:gd name="T49" fmla="*/ 2147483647 h 604"/>
              <a:gd name="T50" fmla="*/ 2147483647 w 510"/>
              <a:gd name="T51" fmla="*/ 2147483647 h 604"/>
              <a:gd name="T52" fmla="*/ 2147483647 w 510"/>
              <a:gd name="T53" fmla="*/ 2147483647 h 604"/>
              <a:gd name="T54" fmla="*/ 2147483647 w 510"/>
              <a:gd name="T55" fmla="*/ 2147483647 h 604"/>
              <a:gd name="T56" fmla="*/ 2147483647 w 510"/>
              <a:gd name="T57" fmla="*/ 2147483647 h 604"/>
              <a:gd name="T58" fmla="*/ 2147483647 w 510"/>
              <a:gd name="T59" fmla="*/ 2147483647 h 604"/>
              <a:gd name="T60" fmla="*/ 2147483647 w 510"/>
              <a:gd name="T61" fmla="*/ 2147483647 h 604"/>
              <a:gd name="T62" fmla="*/ 2147483647 w 510"/>
              <a:gd name="T63" fmla="*/ 2147483647 h 604"/>
              <a:gd name="T64" fmla="*/ 2147483647 w 510"/>
              <a:gd name="T65" fmla="*/ 2147483647 h 604"/>
              <a:gd name="T66" fmla="*/ 2147483647 w 510"/>
              <a:gd name="T67" fmla="*/ 2147483647 h 604"/>
              <a:gd name="T68" fmla="*/ 2147483647 w 510"/>
              <a:gd name="T69" fmla="*/ 2147483647 h 604"/>
              <a:gd name="T70" fmla="*/ 2147483647 w 510"/>
              <a:gd name="T71" fmla="*/ 2147483647 h 604"/>
              <a:gd name="T72" fmla="*/ 2147483647 w 510"/>
              <a:gd name="T73" fmla="*/ 2147483647 h 604"/>
              <a:gd name="T74" fmla="*/ 2147483647 w 510"/>
              <a:gd name="T75" fmla="*/ 2147483647 h 604"/>
              <a:gd name="T76" fmla="*/ 2147483647 w 510"/>
              <a:gd name="T77" fmla="*/ 2147483647 h 604"/>
              <a:gd name="T78" fmla="*/ 2147483647 w 510"/>
              <a:gd name="T79" fmla="*/ 2147483647 h 604"/>
              <a:gd name="T80" fmla="*/ 2147483647 w 510"/>
              <a:gd name="T81" fmla="*/ 2147483647 h 604"/>
              <a:gd name="T82" fmla="*/ 2147483647 w 510"/>
              <a:gd name="T83" fmla="*/ 2147483647 h 604"/>
              <a:gd name="T84" fmla="*/ 2147483647 w 510"/>
              <a:gd name="T85" fmla="*/ 2147483647 h 604"/>
              <a:gd name="T86" fmla="*/ 2147483647 w 510"/>
              <a:gd name="T87" fmla="*/ 2147483647 h 604"/>
              <a:gd name="T88" fmla="*/ 2147483647 w 510"/>
              <a:gd name="T89" fmla="*/ 2147483647 h 604"/>
              <a:gd name="T90" fmla="*/ 2147483647 w 510"/>
              <a:gd name="T91" fmla="*/ 2147483647 h 604"/>
              <a:gd name="T92" fmla="*/ 2147483647 w 510"/>
              <a:gd name="T93" fmla="*/ 2147483647 h 604"/>
              <a:gd name="T94" fmla="*/ 2147483647 w 510"/>
              <a:gd name="T95" fmla="*/ 2147483647 h 604"/>
              <a:gd name="T96" fmla="*/ 2147483647 w 510"/>
              <a:gd name="T97" fmla="*/ 2147483647 h 604"/>
              <a:gd name="T98" fmla="*/ 2147483647 w 510"/>
              <a:gd name="T99" fmla="*/ 2147483647 h 604"/>
              <a:gd name="T100" fmla="*/ 2147483647 w 510"/>
              <a:gd name="T101" fmla="*/ 2147483647 h 604"/>
              <a:gd name="T102" fmla="*/ 2147483647 w 510"/>
              <a:gd name="T103" fmla="*/ 2147483647 h 604"/>
              <a:gd name="T104" fmla="*/ 2147483647 w 510"/>
              <a:gd name="T105" fmla="*/ 2147483647 h 604"/>
              <a:gd name="T106" fmla="*/ 2147483647 w 510"/>
              <a:gd name="T107" fmla="*/ 2147483647 h 604"/>
              <a:gd name="T108" fmla="*/ 2147483647 w 510"/>
              <a:gd name="T109" fmla="*/ 2147483647 h 604"/>
              <a:gd name="T110" fmla="*/ 2147483647 w 510"/>
              <a:gd name="T111" fmla="*/ 2147483647 h 604"/>
              <a:gd name="T112" fmla="*/ 2147483647 w 510"/>
              <a:gd name="T113" fmla="*/ 2147483647 h 604"/>
              <a:gd name="T114" fmla="*/ 2147483647 w 510"/>
              <a:gd name="T115" fmla="*/ 2147483647 h 604"/>
              <a:gd name="T116" fmla="*/ 2147483647 w 510"/>
              <a:gd name="T117" fmla="*/ 2147483647 h 604"/>
              <a:gd name="T118" fmla="*/ 2147483647 w 510"/>
              <a:gd name="T119" fmla="*/ 2147483647 h 604"/>
              <a:gd name="T120" fmla="*/ 2147483647 w 510"/>
              <a:gd name="T121" fmla="*/ 2147483647 h 60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10"/>
              <a:gd name="T184" fmla="*/ 0 h 604"/>
              <a:gd name="T185" fmla="*/ 510 w 510"/>
              <a:gd name="T186" fmla="*/ 604 h 60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10" h="604">
                <a:moveTo>
                  <a:pt x="10" y="262"/>
                </a:moveTo>
                <a:lnTo>
                  <a:pt x="0" y="228"/>
                </a:lnTo>
                <a:lnTo>
                  <a:pt x="5" y="222"/>
                </a:lnTo>
                <a:lnTo>
                  <a:pt x="5" y="217"/>
                </a:lnTo>
                <a:lnTo>
                  <a:pt x="10" y="217"/>
                </a:lnTo>
                <a:lnTo>
                  <a:pt x="5" y="211"/>
                </a:lnTo>
                <a:lnTo>
                  <a:pt x="5" y="205"/>
                </a:lnTo>
                <a:lnTo>
                  <a:pt x="10" y="194"/>
                </a:lnTo>
                <a:lnTo>
                  <a:pt x="10" y="188"/>
                </a:lnTo>
                <a:lnTo>
                  <a:pt x="10" y="182"/>
                </a:lnTo>
                <a:lnTo>
                  <a:pt x="5" y="177"/>
                </a:lnTo>
                <a:lnTo>
                  <a:pt x="0" y="171"/>
                </a:lnTo>
                <a:lnTo>
                  <a:pt x="5" y="171"/>
                </a:lnTo>
                <a:lnTo>
                  <a:pt x="10" y="160"/>
                </a:lnTo>
                <a:lnTo>
                  <a:pt x="15" y="154"/>
                </a:lnTo>
                <a:lnTo>
                  <a:pt x="10" y="143"/>
                </a:lnTo>
                <a:lnTo>
                  <a:pt x="15" y="137"/>
                </a:lnTo>
                <a:lnTo>
                  <a:pt x="26" y="131"/>
                </a:lnTo>
                <a:lnTo>
                  <a:pt x="31" y="131"/>
                </a:lnTo>
                <a:lnTo>
                  <a:pt x="36" y="125"/>
                </a:lnTo>
                <a:lnTo>
                  <a:pt x="41" y="120"/>
                </a:lnTo>
                <a:lnTo>
                  <a:pt x="56" y="97"/>
                </a:lnTo>
                <a:lnTo>
                  <a:pt x="56" y="91"/>
                </a:lnTo>
                <a:lnTo>
                  <a:pt x="56" y="86"/>
                </a:lnTo>
                <a:lnTo>
                  <a:pt x="51" y="74"/>
                </a:lnTo>
                <a:lnTo>
                  <a:pt x="51" y="68"/>
                </a:lnTo>
                <a:lnTo>
                  <a:pt x="46" y="63"/>
                </a:lnTo>
                <a:lnTo>
                  <a:pt x="56" y="57"/>
                </a:lnTo>
                <a:lnTo>
                  <a:pt x="67" y="57"/>
                </a:lnTo>
                <a:lnTo>
                  <a:pt x="72" y="51"/>
                </a:lnTo>
                <a:lnTo>
                  <a:pt x="72" y="46"/>
                </a:lnTo>
                <a:lnTo>
                  <a:pt x="77" y="46"/>
                </a:lnTo>
                <a:lnTo>
                  <a:pt x="82" y="51"/>
                </a:lnTo>
                <a:lnTo>
                  <a:pt x="87" y="51"/>
                </a:lnTo>
                <a:lnTo>
                  <a:pt x="93" y="46"/>
                </a:lnTo>
                <a:lnTo>
                  <a:pt x="98" y="46"/>
                </a:lnTo>
                <a:lnTo>
                  <a:pt x="98" y="40"/>
                </a:lnTo>
                <a:lnTo>
                  <a:pt x="108" y="34"/>
                </a:lnTo>
                <a:lnTo>
                  <a:pt x="118" y="46"/>
                </a:lnTo>
                <a:lnTo>
                  <a:pt x="118" y="51"/>
                </a:lnTo>
                <a:lnTo>
                  <a:pt x="118" y="57"/>
                </a:lnTo>
                <a:lnTo>
                  <a:pt x="118" y="63"/>
                </a:lnTo>
                <a:lnTo>
                  <a:pt x="123" y="68"/>
                </a:lnTo>
                <a:lnTo>
                  <a:pt x="129" y="74"/>
                </a:lnTo>
                <a:lnTo>
                  <a:pt x="134" y="80"/>
                </a:lnTo>
                <a:lnTo>
                  <a:pt x="139" y="74"/>
                </a:lnTo>
                <a:lnTo>
                  <a:pt x="149" y="63"/>
                </a:lnTo>
                <a:lnTo>
                  <a:pt x="149" y="57"/>
                </a:lnTo>
                <a:lnTo>
                  <a:pt x="154" y="57"/>
                </a:lnTo>
                <a:lnTo>
                  <a:pt x="154" y="46"/>
                </a:lnTo>
                <a:lnTo>
                  <a:pt x="160" y="34"/>
                </a:lnTo>
                <a:lnTo>
                  <a:pt x="160" y="23"/>
                </a:lnTo>
                <a:lnTo>
                  <a:pt x="165" y="17"/>
                </a:lnTo>
                <a:lnTo>
                  <a:pt x="170" y="17"/>
                </a:lnTo>
                <a:lnTo>
                  <a:pt x="175" y="11"/>
                </a:lnTo>
                <a:lnTo>
                  <a:pt x="196" y="0"/>
                </a:lnTo>
                <a:lnTo>
                  <a:pt x="201" y="0"/>
                </a:lnTo>
                <a:lnTo>
                  <a:pt x="206" y="0"/>
                </a:lnTo>
                <a:lnTo>
                  <a:pt x="206" y="6"/>
                </a:lnTo>
                <a:lnTo>
                  <a:pt x="206" y="11"/>
                </a:lnTo>
                <a:lnTo>
                  <a:pt x="206" y="23"/>
                </a:lnTo>
                <a:lnTo>
                  <a:pt x="201" y="23"/>
                </a:lnTo>
                <a:lnTo>
                  <a:pt x="206" y="23"/>
                </a:lnTo>
                <a:lnTo>
                  <a:pt x="206" y="29"/>
                </a:lnTo>
                <a:lnTo>
                  <a:pt x="211" y="34"/>
                </a:lnTo>
                <a:lnTo>
                  <a:pt x="211" y="40"/>
                </a:lnTo>
                <a:lnTo>
                  <a:pt x="211" y="46"/>
                </a:lnTo>
                <a:lnTo>
                  <a:pt x="216" y="46"/>
                </a:lnTo>
                <a:lnTo>
                  <a:pt x="221" y="46"/>
                </a:lnTo>
                <a:lnTo>
                  <a:pt x="221" y="51"/>
                </a:lnTo>
                <a:lnTo>
                  <a:pt x="221" y="57"/>
                </a:lnTo>
                <a:lnTo>
                  <a:pt x="227" y="57"/>
                </a:lnTo>
                <a:lnTo>
                  <a:pt x="227" y="63"/>
                </a:lnTo>
                <a:lnTo>
                  <a:pt x="221" y="68"/>
                </a:lnTo>
                <a:lnTo>
                  <a:pt x="227" y="74"/>
                </a:lnTo>
                <a:lnTo>
                  <a:pt x="221" y="74"/>
                </a:lnTo>
                <a:lnTo>
                  <a:pt x="227" y="74"/>
                </a:lnTo>
                <a:lnTo>
                  <a:pt x="227" y="80"/>
                </a:lnTo>
                <a:lnTo>
                  <a:pt x="232" y="80"/>
                </a:lnTo>
                <a:lnTo>
                  <a:pt x="232" y="86"/>
                </a:lnTo>
                <a:lnTo>
                  <a:pt x="237" y="91"/>
                </a:lnTo>
                <a:lnTo>
                  <a:pt x="237" y="97"/>
                </a:lnTo>
                <a:lnTo>
                  <a:pt x="237" y="103"/>
                </a:lnTo>
                <a:lnTo>
                  <a:pt x="242" y="108"/>
                </a:lnTo>
                <a:lnTo>
                  <a:pt x="242" y="114"/>
                </a:lnTo>
                <a:lnTo>
                  <a:pt x="242" y="120"/>
                </a:lnTo>
                <a:lnTo>
                  <a:pt x="247" y="120"/>
                </a:lnTo>
                <a:lnTo>
                  <a:pt x="247" y="125"/>
                </a:lnTo>
                <a:lnTo>
                  <a:pt x="247" y="131"/>
                </a:lnTo>
                <a:lnTo>
                  <a:pt x="247" y="137"/>
                </a:lnTo>
                <a:lnTo>
                  <a:pt x="247" y="143"/>
                </a:lnTo>
                <a:lnTo>
                  <a:pt x="252" y="148"/>
                </a:lnTo>
                <a:lnTo>
                  <a:pt x="257" y="154"/>
                </a:lnTo>
                <a:lnTo>
                  <a:pt x="257" y="160"/>
                </a:lnTo>
                <a:lnTo>
                  <a:pt x="257" y="165"/>
                </a:lnTo>
                <a:lnTo>
                  <a:pt x="257" y="171"/>
                </a:lnTo>
                <a:lnTo>
                  <a:pt x="252" y="171"/>
                </a:lnTo>
                <a:lnTo>
                  <a:pt x="252" y="177"/>
                </a:lnTo>
                <a:lnTo>
                  <a:pt x="257" y="177"/>
                </a:lnTo>
                <a:lnTo>
                  <a:pt x="257" y="182"/>
                </a:lnTo>
                <a:lnTo>
                  <a:pt x="263" y="182"/>
                </a:lnTo>
                <a:lnTo>
                  <a:pt x="263" y="188"/>
                </a:lnTo>
                <a:lnTo>
                  <a:pt x="257" y="188"/>
                </a:lnTo>
                <a:lnTo>
                  <a:pt x="263" y="194"/>
                </a:lnTo>
                <a:lnTo>
                  <a:pt x="263" y="199"/>
                </a:lnTo>
                <a:lnTo>
                  <a:pt x="263" y="205"/>
                </a:lnTo>
                <a:lnTo>
                  <a:pt x="263" y="211"/>
                </a:lnTo>
                <a:lnTo>
                  <a:pt x="263" y="217"/>
                </a:lnTo>
                <a:lnTo>
                  <a:pt x="268" y="222"/>
                </a:lnTo>
                <a:lnTo>
                  <a:pt x="273" y="228"/>
                </a:lnTo>
                <a:lnTo>
                  <a:pt x="273" y="234"/>
                </a:lnTo>
                <a:lnTo>
                  <a:pt x="278" y="239"/>
                </a:lnTo>
                <a:lnTo>
                  <a:pt x="278" y="245"/>
                </a:lnTo>
                <a:lnTo>
                  <a:pt x="273" y="245"/>
                </a:lnTo>
                <a:lnTo>
                  <a:pt x="278" y="245"/>
                </a:lnTo>
                <a:lnTo>
                  <a:pt x="278" y="251"/>
                </a:lnTo>
                <a:lnTo>
                  <a:pt x="278" y="256"/>
                </a:lnTo>
                <a:lnTo>
                  <a:pt x="278" y="262"/>
                </a:lnTo>
                <a:lnTo>
                  <a:pt x="283" y="262"/>
                </a:lnTo>
                <a:lnTo>
                  <a:pt x="283" y="268"/>
                </a:lnTo>
                <a:lnTo>
                  <a:pt x="278" y="268"/>
                </a:lnTo>
                <a:lnTo>
                  <a:pt x="278" y="274"/>
                </a:lnTo>
                <a:lnTo>
                  <a:pt x="283" y="279"/>
                </a:lnTo>
                <a:lnTo>
                  <a:pt x="283" y="285"/>
                </a:lnTo>
                <a:lnTo>
                  <a:pt x="288" y="291"/>
                </a:lnTo>
                <a:lnTo>
                  <a:pt x="288" y="296"/>
                </a:lnTo>
                <a:lnTo>
                  <a:pt x="294" y="296"/>
                </a:lnTo>
                <a:lnTo>
                  <a:pt x="299" y="296"/>
                </a:lnTo>
                <a:lnTo>
                  <a:pt x="304" y="302"/>
                </a:lnTo>
                <a:lnTo>
                  <a:pt x="309" y="302"/>
                </a:lnTo>
                <a:lnTo>
                  <a:pt x="314" y="302"/>
                </a:lnTo>
                <a:lnTo>
                  <a:pt x="319" y="308"/>
                </a:lnTo>
                <a:lnTo>
                  <a:pt x="325" y="313"/>
                </a:lnTo>
                <a:lnTo>
                  <a:pt x="335" y="319"/>
                </a:lnTo>
                <a:lnTo>
                  <a:pt x="350" y="325"/>
                </a:lnTo>
                <a:lnTo>
                  <a:pt x="361" y="336"/>
                </a:lnTo>
                <a:lnTo>
                  <a:pt x="376" y="348"/>
                </a:lnTo>
                <a:lnTo>
                  <a:pt x="381" y="353"/>
                </a:lnTo>
                <a:lnTo>
                  <a:pt x="386" y="353"/>
                </a:lnTo>
                <a:lnTo>
                  <a:pt x="402" y="359"/>
                </a:lnTo>
                <a:lnTo>
                  <a:pt x="402" y="365"/>
                </a:lnTo>
                <a:lnTo>
                  <a:pt x="412" y="376"/>
                </a:lnTo>
                <a:lnTo>
                  <a:pt x="417" y="393"/>
                </a:lnTo>
                <a:lnTo>
                  <a:pt x="422" y="405"/>
                </a:lnTo>
                <a:lnTo>
                  <a:pt x="428" y="416"/>
                </a:lnTo>
                <a:lnTo>
                  <a:pt x="438" y="427"/>
                </a:lnTo>
                <a:lnTo>
                  <a:pt x="443" y="433"/>
                </a:lnTo>
                <a:lnTo>
                  <a:pt x="448" y="444"/>
                </a:lnTo>
                <a:lnTo>
                  <a:pt x="453" y="456"/>
                </a:lnTo>
                <a:lnTo>
                  <a:pt x="464" y="473"/>
                </a:lnTo>
                <a:lnTo>
                  <a:pt x="464" y="479"/>
                </a:lnTo>
                <a:lnTo>
                  <a:pt x="469" y="484"/>
                </a:lnTo>
                <a:lnTo>
                  <a:pt x="469" y="490"/>
                </a:lnTo>
                <a:lnTo>
                  <a:pt x="474" y="496"/>
                </a:lnTo>
                <a:lnTo>
                  <a:pt x="479" y="501"/>
                </a:lnTo>
                <a:lnTo>
                  <a:pt x="484" y="501"/>
                </a:lnTo>
                <a:lnTo>
                  <a:pt x="484" y="507"/>
                </a:lnTo>
                <a:lnTo>
                  <a:pt x="489" y="513"/>
                </a:lnTo>
                <a:lnTo>
                  <a:pt x="489" y="518"/>
                </a:lnTo>
                <a:lnTo>
                  <a:pt x="489" y="524"/>
                </a:lnTo>
                <a:lnTo>
                  <a:pt x="495" y="536"/>
                </a:lnTo>
                <a:lnTo>
                  <a:pt x="505" y="536"/>
                </a:lnTo>
                <a:lnTo>
                  <a:pt x="505" y="541"/>
                </a:lnTo>
                <a:lnTo>
                  <a:pt x="510" y="558"/>
                </a:lnTo>
                <a:lnTo>
                  <a:pt x="510" y="570"/>
                </a:lnTo>
                <a:lnTo>
                  <a:pt x="505" y="570"/>
                </a:lnTo>
                <a:lnTo>
                  <a:pt x="484" y="581"/>
                </a:lnTo>
                <a:lnTo>
                  <a:pt x="489" y="587"/>
                </a:lnTo>
                <a:lnTo>
                  <a:pt x="484" y="593"/>
                </a:lnTo>
                <a:lnTo>
                  <a:pt x="474" y="587"/>
                </a:lnTo>
                <a:lnTo>
                  <a:pt x="469" y="581"/>
                </a:lnTo>
                <a:lnTo>
                  <a:pt x="464" y="581"/>
                </a:lnTo>
                <a:lnTo>
                  <a:pt x="459" y="581"/>
                </a:lnTo>
                <a:lnTo>
                  <a:pt x="459" y="587"/>
                </a:lnTo>
                <a:lnTo>
                  <a:pt x="469" y="593"/>
                </a:lnTo>
                <a:lnTo>
                  <a:pt x="469" y="598"/>
                </a:lnTo>
                <a:lnTo>
                  <a:pt x="464" y="598"/>
                </a:lnTo>
                <a:lnTo>
                  <a:pt x="443" y="593"/>
                </a:lnTo>
                <a:lnTo>
                  <a:pt x="428" y="587"/>
                </a:lnTo>
                <a:lnTo>
                  <a:pt x="412" y="587"/>
                </a:lnTo>
                <a:lnTo>
                  <a:pt x="397" y="587"/>
                </a:lnTo>
                <a:lnTo>
                  <a:pt x="386" y="593"/>
                </a:lnTo>
                <a:lnTo>
                  <a:pt x="366" y="604"/>
                </a:lnTo>
                <a:lnTo>
                  <a:pt x="366" y="598"/>
                </a:lnTo>
                <a:lnTo>
                  <a:pt x="361" y="598"/>
                </a:lnTo>
                <a:lnTo>
                  <a:pt x="355" y="593"/>
                </a:lnTo>
                <a:lnTo>
                  <a:pt x="340" y="570"/>
                </a:lnTo>
                <a:lnTo>
                  <a:pt x="335" y="570"/>
                </a:lnTo>
                <a:lnTo>
                  <a:pt x="335" y="564"/>
                </a:lnTo>
                <a:lnTo>
                  <a:pt x="330" y="553"/>
                </a:lnTo>
                <a:lnTo>
                  <a:pt x="330" y="536"/>
                </a:lnTo>
                <a:lnTo>
                  <a:pt x="325" y="541"/>
                </a:lnTo>
                <a:lnTo>
                  <a:pt x="319" y="536"/>
                </a:lnTo>
                <a:lnTo>
                  <a:pt x="314" y="541"/>
                </a:lnTo>
                <a:lnTo>
                  <a:pt x="294" y="553"/>
                </a:lnTo>
                <a:lnTo>
                  <a:pt x="288" y="547"/>
                </a:lnTo>
                <a:lnTo>
                  <a:pt x="278" y="536"/>
                </a:lnTo>
                <a:lnTo>
                  <a:pt x="257" y="547"/>
                </a:lnTo>
                <a:lnTo>
                  <a:pt x="252" y="547"/>
                </a:lnTo>
                <a:lnTo>
                  <a:pt x="252" y="530"/>
                </a:lnTo>
                <a:lnTo>
                  <a:pt x="247" y="524"/>
                </a:lnTo>
                <a:lnTo>
                  <a:pt x="237" y="530"/>
                </a:lnTo>
                <a:lnTo>
                  <a:pt x="237" y="536"/>
                </a:lnTo>
                <a:lnTo>
                  <a:pt x="232" y="536"/>
                </a:lnTo>
                <a:lnTo>
                  <a:pt x="221" y="536"/>
                </a:lnTo>
                <a:lnTo>
                  <a:pt x="211" y="536"/>
                </a:lnTo>
                <a:lnTo>
                  <a:pt x="206" y="530"/>
                </a:lnTo>
                <a:lnTo>
                  <a:pt x="206" y="524"/>
                </a:lnTo>
                <a:lnTo>
                  <a:pt x="211" y="524"/>
                </a:lnTo>
                <a:lnTo>
                  <a:pt x="242" y="518"/>
                </a:lnTo>
                <a:lnTo>
                  <a:pt x="242" y="513"/>
                </a:lnTo>
                <a:lnTo>
                  <a:pt x="263" y="501"/>
                </a:lnTo>
                <a:lnTo>
                  <a:pt x="283" y="490"/>
                </a:lnTo>
                <a:lnTo>
                  <a:pt x="288" y="490"/>
                </a:lnTo>
                <a:lnTo>
                  <a:pt x="283" y="479"/>
                </a:lnTo>
                <a:lnTo>
                  <a:pt x="283" y="467"/>
                </a:lnTo>
                <a:lnTo>
                  <a:pt x="283" y="462"/>
                </a:lnTo>
                <a:lnTo>
                  <a:pt x="278" y="462"/>
                </a:lnTo>
                <a:lnTo>
                  <a:pt x="273" y="467"/>
                </a:lnTo>
                <a:lnTo>
                  <a:pt x="268" y="473"/>
                </a:lnTo>
                <a:lnTo>
                  <a:pt x="257" y="467"/>
                </a:lnTo>
                <a:lnTo>
                  <a:pt x="257" y="462"/>
                </a:lnTo>
                <a:lnTo>
                  <a:pt x="252" y="439"/>
                </a:lnTo>
                <a:lnTo>
                  <a:pt x="252" y="433"/>
                </a:lnTo>
                <a:lnTo>
                  <a:pt x="247" y="427"/>
                </a:lnTo>
                <a:lnTo>
                  <a:pt x="242" y="416"/>
                </a:lnTo>
                <a:lnTo>
                  <a:pt x="242" y="410"/>
                </a:lnTo>
                <a:lnTo>
                  <a:pt x="237" y="416"/>
                </a:lnTo>
                <a:lnTo>
                  <a:pt x="232" y="416"/>
                </a:lnTo>
                <a:lnTo>
                  <a:pt x="227" y="422"/>
                </a:lnTo>
                <a:lnTo>
                  <a:pt x="216" y="427"/>
                </a:lnTo>
                <a:lnTo>
                  <a:pt x="211" y="433"/>
                </a:lnTo>
                <a:lnTo>
                  <a:pt x="206" y="433"/>
                </a:lnTo>
                <a:lnTo>
                  <a:pt x="201" y="427"/>
                </a:lnTo>
                <a:lnTo>
                  <a:pt x="201" y="422"/>
                </a:lnTo>
                <a:lnTo>
                  <a:pt x="201" y="410"/>
                </a:lnTo>
                <a:lnTo>
                  <a:pt x="201" y="405"/>
                </a:lnTo>
                <a:lnTo>
                  <a:pt x="201" y="399"/>
                </a:lnTo>
                <a:lnTo>
                  <a:pt x="196" y="393"/>
                </a:lnTo>
                <a:lnTo>
                  <a:pt x="190" y="393"/>
                </a:lnTo>
                <a:lnTo>
                  <a:pt x="185" y="399"/>
                </a:lnTo>
                <a:lnTo>
                  <a:pt x="180" y="399"/>
                </a:lnTo>
                <a:lnTo>
                  <a:pt x="175" y="399"/>
                </a:lnTo>
                <a:lnTo>
                  <a:pt x="175" y="393"/>
                </a:lnTo>
                <a:lnTo>
                  <a:pt x="170" y="393"/>
                </a:lnTo>
                <a:lnTo>
                  <a:pt x="170" y="399"/>
                </a:lnTo>
                <a:lnTo>
                  <a:pt x="165" y="405"/>
                </a:lnTo>
                <a:lnTo>
                  <a:pt x="165" y="410"/>
                </a:lnTo>
                <a:lnTo>
                  <a:pt x="160" y="410"/>
                </a:lnTo>
                <a:lnTo>
                  <a:pt x="160" y="405"/>
                </a:lnTo>
                <a:lnTo>
                  <a:pt x="154" y="405"/>
                </a:lnTo>
                <a:lnTo>
                  <a:pt x="160" y="393"/>
                </a:lnTo>
                <a:lnTo>
                  <a:pt x="154" y="387"/>
                </a:lnTo>
                <a:lnTo>
                  <a:pt x="149" y="387"/>
                </a:lnTo>
                <a:lnTo>
                  <a:pt x="149" y="393"/>
                </a:lnTo>
                <a:lnTo>
                  <a:pt x="149" y="405"/>
                </a:lnTo>
                <a:lnTo>
                  <a:pt x="144" y="405"/>
                </a:lnTo>
                <a:lnTo>
                  <a:pt x="134" y="393"/>
                </a:lnTo>
                <a:lnTo>
                  <a:pt x="139" y="387"/>
                </a:lnTo>
                <a:lnTo>
                  <a:pt x="139" y="382"/>
                </a:lnTo>
                <a:lnTo>
                  <a:pt x="134" y="382"/>
                </a:lnTo>
                <a:lnTo>
                  <a:pt x="129" y="382"/>
                </a:lnTo>
                <a:lnTo>
                  <a:pt x="123" y="382"/>
                </a:lnTo>
                <a:lnTo>
                  <a:pt x="123" y="387"/>
                </a:lnTo>
                <a:lnTo>
                  <a:pt x="118" y="399"/>
                </a:lnTo>
                <a:lnTo>
                  <a:pt x="113" y="399"/>
                </a:lnTo>
                <a:lnTo>
                  <a:pt x="113" y="405"/>
                </a:lnTo>
                <a:lnTo>
                  <a:pt x="118" y="410"/>
                </a:lnTo>
                <a:lnTo>
                  <a:pt x="118" y="416"/>
                </a:lnTo>
                <a:lnTo>
                  <a:pt x="108" y="422"/>
                </a:lnTo>
                <a:lnTo>
                  <a:pt x="103" y="422"/>
                </a:lnTo>
                <a:lnTo>
                  <a:pt x="98" y="422"/>
                </a:lnTo>
                <a:lnTo>
                  <a:pt x="98" y="416"/>
                </a:lnTo>
                <a:lnTo>
                  <a:pt x="98" y="410"/>
                </a:lnTo>
                <a:lnTo>
                  <a:pt x="103" y="410"/>
                </a:lnTo>
                <a:lnTo>
                  <a:pt x="98" y="405"/>
                </a:lnTo>
                <a:lnTo>
                  <a:pt x="77" y="393"/>
                </a:lnTo>
                <a:lnTo>
                  <a:pt x="77" y="387"/>
                </a:lnTo>
                <a:lnTo>
                  <a:pt x="72" y="387"/>
                </a:lnTo>
                <a:lnTo>
                  <a:pt x="77" y="382"/>
                </a:lnTo>
                <a:lnTo>
                  <a:pt x="82" y="376"/>
                </a:lnTo>
                <a:lnTo>
                  <a:pt x="77" y="370"/>
                </a:lnTo>
                <a:lnTo>
                  <a:pt x="77" y="365"/>
                </a:lnTo>
                <a:lnTo>
                  <a:pt x="77" y="359"/>
                </a:lnTo>
                <a:lnTo>
                  <a:pt x="82" y="353"/>
                </a:lnTo>
                <a:lnTo>
                  <a:pt x="87" y="348"/>
                </a:lnTo>
                <a:lnTo>
                  <a:pt x="93" y="342"/>
                </a:lnTo>
                <a:lnTo>
                  <a:pt x="87" y="336"/>
                </a:lnTo>
                <a:lnTo>
                  <a:pt x="82" y="336"/>
                </a:lnTo>
                <a:lnTo>
                  <a:pt x="72" y="330"/>
                </a:lnTo>
                <a:lnTo>
                  <a:pt x="67" y="330"/>
                </a:lnTo>
                <a:lnTo>
                  <a:pt x="62" y="325"/>
                </a:lnTo>
                <a:lnTo>
                  <a:pt x="51" y="325"/>
                </a:lnTo>
                <a:lnTo>
                  <a:pt x="46" y="325"/>
                </a:lnTo>
                <a:lnTo>
                  <a:pt x="46" y="319"/>
                </a:lnTo>
                <a:lnTo>
                  <a:pt x="56" y="308"/>
                </a:lnTo>
                <a:lnTo>
                  <a:pt x="56" y="302"/>
                </a:lnTo>
                <a:lnTo>
                  <a:pt x="51" y="291"/>
                </a:lnTo>
                <a:lnTo>
                  <a:pt x="46" y="285"/>
                </a:lnTo>
                <a:lnTo>
                  <a:pt x="46" y="279"/>
                </a:lnTo>
                <a:lnTo>
                  <a:pt x="51" y="274"/>
                </a:lnTo>
                <a:lnTo>
                  <a:pt x="51" y="268"/>
                </a:lnTo>
                <a:lnTo>
                  <a:pt x="46" y="268"/>
                </a:lnTo>
                <a:lnTo>
                  <a:pt x="41" y="268"/>
                </a:lnTo>
                <a:lnTo>
                  <a:pt x="15" y="262"/>
                </a:lnTo>
                <a:lnTo>
                  <a:pt x="10" y="262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91" name="Freeform 24"/>
          <p:cNvSpPr>
            <a:spLocks/>
          </p:cNvSpPr>
          <p:nvPr/>
        </p:nvSpPr>
        <p:spPr bwMode="auto">
          <a:xfrm>
            <a:off x="2409249" y="4176691"/>
            <a:ext cx="948989" cy="1706400"/>
          </a:xfrm>
          <a:custGeom>
            <a:avLst/>
            <a:gdLst>
              <a:gd name="T0" fmla="*/ 2147483647 w 608"/>
              <a:gd name="T1" fmla="*/ 2147483647 h 992"/>
              <a:gd name="T2" fmla="*/ 2147483647 w 608"/>
              <a:gd name="T3" fmla="*/ 2147483647 h 992"/>
              <a:gd name="T4" fmla="*/ 2147483647 w 608"/>
              <a:gd name="T5" fmla="*/ 2147483647 h 992"/>
              <a:gd name="T6" fmla="*/ 2147483647 w 608"/>
              <a:gd name="T7" fmla="*/ 2147483647 h 992"/>
              <a:gd name="T8" fmla="*/ 2147483647 w 608"/>
              <a:gd name="T9" fmla="*/ 2147483647 h 992"/>
              <a:gd name="T10" fmla="*/ 2147483647 w 608"/>
              <a:gd name="T11" fmla="*/ 2147483647 h 992"/>
              <a:gd name="T12" fmla="*/ 2147483647 w 608"/>
              <a:gd name="T13" fmla="*/ 2147483647 h 992"/>
              <a:gd name="T14" fmla="*/ 2147483647 w 608"/>
              <a:gd name="T15" fmla="*/ 2147483647 h 992"/>
              <a:gd name="T16" fmla="*/ 2147483647 w 608"/>
              <a:gd name="T17" fmla="*/ 2147483647 h 992"/>
              <a:gd name="T18" fmla="*/ 2147483647 w 608"/>
              <a:gd name="T19" fmla="*/ 2147483647 h 992"/>
              <a:gd name="T20" fmla="*/ 2147483647 w 608"/>
              <a:gd name="T21" fmla="*/ 2147483647 h 992"/>
              <a:gd name="T22" fmla="*/ 2147483647 w 608"/>
              <a:gd name="T23" fmla="*/ 2147483647 h 992"/>
              <a:gd name="T24" fmla="*/ 2147483647 w 608"/>
              <a:gd name="T25" fmla="*/ 2147483647 h 992"/>
              <a:gd name="T26" fmla="*/ 2147483647 w 608"/>
              <a:gd name="T27" fmla="*/ 2147483647 h 992"/>
              <a:gd name="T28" fmla="*/ 2147483647 w 608"/>
              <a:gd name="T29" fmla="*/ 2147483647 h 992"/>
              <a:gd name="T30" fmla="*/ 2147483647 w 608"/>
              <a:gd name="T31" fmla="*/ 2147483647 h 992"/>
              <a:gd name="T32" fmla="*/ 2147483647 w 608"/>
              <a:gd name="T33" fmla="*/ 2147483647 h 992"/>
              <a:gd name="T34" fmla="*/ 2147483647 w 608"/>
              <a:gd name="T35" fmla="*/ 2147483647 h 992"/>
              <a:gd name="T36" fmla="*/ 2147483647 w 608"/>
              <a:gd name="T37" fmla="*/ 2147483647 h 992"/>
              <a:gd name="T38" fmla="*/ 2147483647 w 608"/>
              <a:gd name="T39" fmla="*/ 2147483647 h 992"/>
              <a:gd name="T40" fmla="*/ 2147483647 w 608"/>
              <a:gd name="T41" fmla="*/ 2147483647 h 992"/>
              <a:gd name="T42" fmla="*/ 2147483647 w 608"/>
              <a:gd name="T43" fmla="*/ 2147483647 h 992"/>
              <a:gd name="T44" fmla="*/ 2147483647 w 608"/>
              <a:gd name="T45" fmla="*/ 2147483647 h 992"/>
              <a:gd name="T46" fmla="*/ 2147483647 w 608"/>
              <a:gd name="T47" fmla="*/ 2147483647 h 992"/>
              <a:gd name="T48" fmla="*/ 2147483647 w 608"/>
              <a:gd name="T49" fmla="*/ 2147483647 h 992"/>
              <a:gd name="T50" fmla="*/ 2147483647 w 608"/>
              <a:gd name="T51" fmla="*/ 2147483647 h 992"/>
              <a:gd name="T52" fmla="*/ 2147483647 w 608"/>
              <a:gd name="T53" fmla="*/ 2147483647 h 992"/>
              <a:gd name="T54" fmla="*/ 2147483647 w 608"/>
              <a:gd name="T55" fmla="*/ 2147483647 h 992"/>
              <a:gd name="T56" fmla="*/ 2147483647 w 608"/>
              <a:gd name="T57" fmla="*/ 2147483647 h 992"/>
              <a:gd name="T58" fmla="*/ 2147483647 w 608"/>
              <a:gd name="T59" fmla="*/ 2147483647 h 992"/>
              <a:gd name="T60" fmla="*/ 2147483647 w 608"/>
              <a:gd name="T61" fmla="*/ 0 h 992"/>
              <a:gd name="T62" fmla="*/ 2147483647 w 608"/>
              <a:gd name="T63" fmla="*/ 2147483647 h 992"/>
              <a:gd name="T64" fmla="*/ 2147483647 w 608"/>
              <a:gd name="T65" fmla="*/ 2147483647 h 992"/>
              <a:gd name="T66" fmla="*/ 2147483647 w 608"/>
              <a:gd name="T67" fmla="*/ 2147483647 h 992"/>
              <a:gd name="T68" fmla="*/ 2147483647 w 608"/>
              <a:gd name="T69" fmla="*/ 2147483647 h 992"/>
              <a:gd name="T70" fmla="*/ 2147483647 w 608"/>
              <a:gd name="T71" fmla="*/ 2147483647 h 992"/>
              <a:gd name="T72" fmla="*/ 2147483647 w 608"/>
              <a:gd name="T73" fmla="*/ 2147483647 h 992"/>
              <a:gd name="T74" fmla="*/ 2147483647 w 608"/>
              <a:gd name="T75" fmla="*/ 2147483647 h 992"/>
              <a:gd name="T76" fmla="*/ 2147483647 w 608"/>
              <a:gd name="T77" fmla="*/ 2147483647 h 992"/>
              <a:gd name="T78" fmla="*/ 2147483647 w 608"/>
              <a:gd name="T79" fmla="*/ 2147483647 h 992"/>
              <a:gd name="T80" fmla="*/ 2147483647 w 608"/>
              <a:gd name="T81" fmla="*/ 2147483647 h 992"/>
              <a:gd name="T82" fmla="*/ 2147483647 w 608"/>
              <a:gd name="T83" fmla="*/ 2147483647 h 992"/>
              <a:gd name="T84" fmla="*/ 2147483647 w 608"/>
              <a:gd name="T85" fmla="*/ 2147483647 h 992"/>
              <a:gd name="T86" fmla="*/ 2147483647 w 608"/>
              <a:gd name="T87" fmla="*/ 2147483647 h 992"/>
              <a:gd name="T88" fmla="*/ 2147483647 w 608"/>
              <a:gd name="T89" fmla="*/ 2147483647 h 992"/>
              <a:gd name="T90" fmla="*/ 2147483647 w 608"/>
              <a:gd name="T91" fmla="*/ 2147483647 h 992"/>
              <a:gd name="T92" fmla="*/ 2147483647 w 608"/>
              <a:gd name="T93" fmla="*/ 2147483647 h 992"/>
              <a:gd name="T94" fmla="*/ 2147483647 w 608"/>
              <a:gd name="T95" fmla="*/ 2147483647 h 992"/>
              <a:gd name="T96" fmla="*/ 2147483647 w 608"/>
              <a:gd name="T97" fmla="*/ 2147483647 h 992"/>
              <a:gd name="T98" fmla="*/ 2147483647 w 608"/>
              <a:gd name="T99" fmla="*/ 2147483647 h 992"/>
              <a:gd name="T100" fmla="*/ 2147483647 w 608"/>
              <a:gd name="T101" fmla="*/ 2147483647 h 992"/>
              <a:gd name="T102" fmla="*/ 2147483647 w 608"/>
              <a:gd name="T103" fmla="*/ 2147483647 h 992"/>
              <a:gd name="T104" fmla="*/ 2147483647 w 608"/>
              <a:gd name="T105" fmla="*/ 2147483647 h 992"/>
              <a:gd name="T106" fmla="*/ 2147483647 w 608"/>
              <a:gd name="T107" fmla="*/ 2147483647 h 992"/>
              <a:gd name="T108" fmla="*/ 2147483647 w 608"/>
              <a:gd name="T109" fmla="*/ 2147483647 h 992"/>
              <a:gd name="T110" fmla="*/ 2147483647 w 608"/>
              <a:gd name="T111" fmla="*/ 2147483647 h 992"/>
              <a:gd name="T112" fmla="*/ 2147483647 w 608"/>
              <a:gd name="T113" fmla="*/ 2147483647 h 992"/>
              <a:gd name="T114" fmla="*/ 2147483647 w 608"/>
              <a:gd name="T115" fmla="*/ 2147483647 h 992"/>
              <a:gd name="T116" fmla="*/ 2147483647 w 608"/>
              <a:gd name="T117" fmla="*/ 2147483647 h 992"/>
              <a:gd name="T118" fmla="*/ 2147483647 w 608"/>
              <a:gd name="T119" fmla="*/ 2147483647 h 992"/>
              <a:gd name="T120" fmla="*/ 2147483647 w 608"/>
              <a:gd name="T121" fmla="*/ 2147483647 h 992"/>
              <a:gd name="T122" fmla="*/ 2147483647 w 608"/>
              <a:gd name="T123" fmla="*/ 2147483647 h 99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608"/>
              <a:gd name="T187" fmla="*/ 0 h 992"/>
              <a:gd name="T188" fmla="*/ 608 w 608"/>
              <a:gd name="T189" fmla="*/ 992 h 99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608" h="992">
                <a:moveTo>
                  <a:pt x="62" y="992"/>
                </a:moveTo>
                <a:lnTo>
                  <a:pt x="62" y="986"/>
                </a:lnTo>
                <a:lnTo>
                  <a:pt x="62" y="980"/>
                </a:lnTo>
                <a:lnTo>
                  <a:pt x="52" y="963"/>
                </a:lnTo>
                <a:lnTo>
                  <a:pt x="52" y="957"/>
                </a:lnTo>
                <a:lnTo>
                  <a:pt x="57" y="952"/>
                </a:lnTo>
                <a:lnTo>
                  <a:pt x="62" y="952"/>
                </a:lnTo>
                <a:lnTo>
                  <a:pt x="62" y="946"/>
                </a:lnTo>
                <a:lnTo>
                  <a:pt x="57" y="940"/>
                </a:lnTo>
                <a:lnTo>
                  <a:pt x="57" y="935"/>
                </a:lnTo>
                <a:lnTo>
                  <a:pt x="62" y="935"/>
                </a:lnTo>
                <a:lnTo>
                  <a:pt x="67" y="935"/>
                </a:lnTo>
                <a:lnTo>
                  <a:pt x="67" y="929"/>
                </a:lnTo>
                <a:lnTo>
                  <a:pt x="62" y="929"/>
                </a:lnTo>
                <a:lnTo>
                  <a:pt x="62" y="923"/>
                </a:lnTo>
                <a:lnTo>
                  <a:pt x="52" y="906"/>
                </a:lnTo>
                <a:lnTo>
                  <a:pt x="36" y="923"/>
                </a:lnTo>
                <a:lnTo>
                  <a:pt x="21" y="900"/>
                </a:lnTo>
                <a:lnTo>
                  <a:pt x="16" y="895"/>
                </a:lnTo>
                <a:lnTo>
                  <a:pt x="16" y="889"/>
                </a:lnTo>
                <a:lnTo>
                  <a:pt x="10" y="895"/>
                </a:lnTo>
                <a:lnTo>
                  <a:pt x="5" y="900"/>
                </a:lnTo>
                <a:lnTo>
                  <a:pt x="5" y="878"/>
                </a:lnTo>
                <a:lnTo>
                  <a:pt x="10" y="878"/>
                </a:lnTo>
                <a:lnTo>
                  <a:pt x="16" y="878"/>
                </a:lnTo>
                <a:lnTo>
                  <a:pt x="31" y="866"/>
                </a:lnTo>
                <a:lnTo>
                  <a:pt x="57" y="843"/>
                </a:lnTo>
                <a:lnTo>
                  <a:pt x="72" y="849"/>
                </a:lnTo>
                <a:lnTo>
                  <a:pt x="88" y="849"/>
                </a:lnTo>
                <a:lnTo>
                  <a:pt x="88" y="843"/>
                </a:lnTo>
                <a:lnTo>
                  <a:pt x="93" y="843"/>
                </a:lnTo>
                <a:lnTo>
                  <a:pt x="98" y="838"/>
                </a:lnTo>
                <a:lnTo>
                  <a:pt x="103" y="832"/>
                </a:lnTo>
                <a:lnTo>
                  <a:pt x="103" y="826"/>
                </a:lnTo>
                <a:lnTo>
                  <a:pt x="103" y="821"/>
                </a:lnTo>
                <a:lnTo>
                  <a:pt x="103" y="809"/>
                </a:lnTo>
                <a:lnTo>
                  <a:pt x="119" y="809"/>
                </a:lnTo>
                <a:lnTo>
                  <a:pt x="124" y="809"/>
                </a:lnTo>
                <a:lnTo>
                  <a:pt x="124" y="775"/>
                </a:lnTo>
                <a:lnTo>
                  <a:pt x="98" y="775"/>
                </a:lnTo>
                <a:lnTo>
                  <a:pt x="67" y="792"/>
                </a:lnTo>
                <a:lnTo>
                  <a:pt x="62" y="792"/>
                </a:lnTo>
                <a:lnTo>
                  <a:pt x="62" y="787"/>
                </a:lnTo>
                <a:lnTo>
                  <a:pt x="67" y="747"/>
                </a:lnTo>
                <a:lnTo>
                  <a:pt x="67" y="730"/>
                </a:lnTo>
                <a:lnTo>
                  <a:pt x="52" y="707"/>
                </a:lnTo>
                <a:lnTo>
                  <a:pt x="52" y="701"/>
                </a:lnTo>
                <a:lnTo>
                  <a:pt x="41" y="690"/>
                </a:lnTo>
                <a:lnTo>
                  <a:pt x="41" y="673"/>
                </a:lnTo>
                <a:lnTo>
                  <a:pt x="5" y="661"/>
                </a:lnTo>
                <a:lnTo>
                  <a:pt x="0" y="655"/>
                </a:lnTo>
                <a:lnTo>
                  <a:pt x="10" y="633"/>
                </a:lnTo>
                <a:lnTo>
                  <a:pt x="10" y="627"/>
                </a:lnTo>
                <a:lnTo>
                  <a:pt x="10" y="621"/>
                </a:lnTo>
                <a:lnTo>
                  <a:pt x="10" y="616"/>
                </a:lnTo>
                <a:lnTo>
                  <a:pt x="16" y="610"/>
                </a:lnTo>
                <a:lnTo>
                  <a:pt x="16" y="604"/>
                </a:lnTo>
                <a:lnTo>
                  <a:pt x="26" y="604"/>
                </a:lnTo>
                <a:lnTo>
                  <a:pt x="31" y="599"/>
                </a:lnTo>
                <a:lnTo>
                  <a:pt x="41" y="593"/>
                </a:lnTo>
                <a:lnTo>
                  <a:pt x="46" y="587"/>
                </a:lnTo>
                <a:lnTo>
                  <a:pt x="62" y="599"/>
                </a:lnTo>
                <a:lnTo>
                  <a:pt x="72" y="587"/>
                </a:lnTo>
                <a:lnTo>
                  <a:pt x="72" y="593"/>
                </a:lnTo>
                <a:lnTo>
                  <a:pt x="83" y="599"/>
                </a:lnTo>
                <a:lnTo>
                  <a:pt x="83" y="604"/>
                </a:lnTo>
                <a:lnTo>
                  <a:pt x="88" y="610"/>
                </a:lnTo>
                <a:lnTo>
                  <a:pt x="93" y="610"/>
                </a:lnTo>
                <a:lnTo>
                  <a:pt x="103" y="593"/>
                </a:lnTo>
                <a:lnTo>
                  <a:pt x="108" y="587"/>
                </a:lnTo>
                <a:lnTo>
                  <a:pt x="119" y="576"/>
                </a:lnTo>
                <a:lnTo>
                  <a:pt x="119" y="570"/>
                </a:lnTo>
                <a:lnTo>
                  <a:pt x="124" y="570"/>
                </a:lnTo>
                <a:lnTo>
                  <a:pt x="124" y="564"/>
                </a:lnTo>
                <a:lnTo>
                  <a:pt x="119" y="564"/>
                </a:lnTo>
                <a:lnTo>
                  <a:pt x="119" y="559"/>
                </a:lnTo>
                <a:lnTo>
                  <a:pt x="129" y="542"/>
                </a:lnTo>
                <a:lnTo>
                  <a:pt x="134" y="542"/>
                </a:lnTo>
                <a:lnTo>
                  <a:pt x="139" y="530"/>
                </a:lnTo>
                <a:lnTo>
                  <a:pt x="139" y="524"/>
                </a:lnTo>
                <a:lnTo>
                  <a:pt x="134" y="524"/>
                </a:lnTo>
                <a:lnTo>
                  <a:pt x="134" y="519"/>
                </a:lnTo>
                <a:lnTo>
                  <a:pt x="144" y="513"/>
                </a:lnTo>
                <a:lnTo>
                  <a:pt x="139" y="507"/>
                </a:lnTo>
                <a:lnTo>
                  <a:pt x="134" y="502"/>
                </a:lnTo>
                <a:lnTo>
                  <a:pt x="155" y="479"/>
                </a:lnTo>
                <a:lnTo>
                  <a:pt x="165" y="490"/>
                </a:lnTo>
                <a:lnTo>
                  <a:pt x="175" y="485"/>
                </a:lnTo>
                <a:lnTo>
                  <a:pt x="180" y="490"/>
                </a:lnTo>
                <a:lnTo>
                  <a:pt x="186" y="490"/>
                </a:lnTo>
                <a:lnTo>
                  <a:pt x="191" y="485"/>
                </a:lnTo>
                <a:lnTo>
                  <a:pt x="196" y="490"/>
                </a:lnTo>
                <a:lnTo>
                  <a:pt x="191" y="490"/>
                </a:lnTo>
                <a:lnTo>
                  <a:pt x="191" y="496"/>
                </a:lnTo>
                <a:lnTo>
                  <a:pt x="186" y="502"/>
                </a:lnTo>
                <a:lnTo>
                  <a:pt x="191" y="502"/>
                </a:lnTo>
                <a:lnTo>
                  <a:pt x="191" y="507"/>
                </a:lnTo>
                <a:lnTo>
                  <a:pt x="196" y="507"/>
                </a:lnTo>
                <a:lnTo>
                  <a:pt x="196" y="513"/>
                </a:lnTo>
                <a:lnTo>
                  <a:pt x="196" y="519"/>
                </a:lnTo>
                <a:lnTo>
                  <a:pt x="196" y="524"/>
                </a:lnTo>
                <a:lnTo>
                  <a:pt x="201" y="524"/>
                </a:lnTo>
                <a:lnTo>
                  <a:pt x="201" y="519"/>
                </a:lnTo>
                <a:lnTo>
                  <a:pt x="206" y="519"/>
                </a:lnTo>
                <a:lnTo>
                  <a:pt x="211" y="519"/>
                </a:lnTo>
                <a:lnTo>
                  <a:pt x="211" y="524"/>
                </a:lnTo>
                <a:lnTo>
                  <a:pt x="217" y="524"/>
                </a:lnTo>
                <a:lnTo>
                  <a:pt x="217" y="530"/>
                </a:lnTo>
                <a:lnTo>
                  <a:pt x="222" y="530"/>
                </a:lnTo>
                <a:lnTo>
                  <a:pt x="222" y="524"/>
                </a:lnTo>
                <a:lnTo>
                  <a:pt x="227" y="519"/>
                </a:lnTo>
                <a:lnTo>
                  <a:pt x="232" y="519"/>
                </a:lnTo>
                <a:lnTo>
                  <a:pt x="227" y="485"/>
                </a:lnTo>
                <a:lnTo>
                  <a:pt x="227" y="479"/>
                </a:lnTo>
                <a:lnTo>
                  <a:pt x="232" y="479"/>
                </a:lnTo>
                <a:lnTo>
                  <a:pt x="237" y="479"/>
                </a:lnTo>
                <a:lnTo>
                  <a:pt x="242" y="473"/>
                </a:lnTo>
                <a:lnTo>
                  <a:pt x="330" y="468"/>
                </a:lnTo>
                <a:lnTo>
                  <a:pt x="325" y="433"/>
                </a:lnTo>
                <a:lnTo>
                  <a:pt x="340" y="433"/>
                </a:lnTo>
                <a:lnTo>
                  <a:pt x="366" y="428"/>
                </a:lnTo>
                <a:lnTo>
                  <a:pt x="366" y="405"/>
                </a:lnTo>
                <a:lnTo>
                  <a:pt x="351" y="411"/>
                </a:lnTo>
                <a:lnTo>
                  <a:pt x="356" y="376"/>
                </a:lnTo>
                <a:lnTo>
                  <a:pt x="345" y="376"/>
                </a:lnTo>
                <a:lnTo>
                  <a:pt x="351" y="348"/>
                </a:lnTo>
                <a:lnTo>
                  <a:pt x="315" y="348"/>
                </a:lnTo>
                <a:lnTo>
                  <a:pt x="309" y="342"/>
                </a:lnTo>
                <a:lnTo>
                  <a:pt x="289" y="342"/>
                </a:lnTo>
                <a:lnTo>
                  <a:pt x="242" y="342"/>
                </a:lnTo>
                <a:lnTo>
                  <a:pt x="242" y="336"/>
                </a:lnTo>
                <a:lnTo>
                  <a:pt x="242" y="331"/>
                </a:lnTo>
                <a:lnTo>
                  <a:pt x="242" y="319"/>
                </a:lnTo>
                <a:lnTo>
                  <a:pt x="222" y="319"/>
                </a:lnTo>
                <a:lnTo>
                  <a:pt x="222" y="314"/>
                </a:lnTo>
                <a:lnTo>
                  <a:pt x="222" y="302"/>
                </a:lnTo>
                <a:lnTo>
                  <a:pt x="222" y="297"/>
                </a:lnTo>
                <a:lnTo>
                  <a:pt x="222" y="274"/>
                </a:lnTo>
                <a:lnTo>
                  <a:pt x="227" y="257"/>
                </a:lnTo>
                <a:lnTo>
                  <a:pt x="227" y="245"/>
                </a:lnTo>
                <a:lnTo>
                  <a:pt x="222" y="245"/>
                </a:lnTo>
                <a:lnTo>
                  <a:pt x="227" y="245"/>
                </a:lnTo>
                <a:lnTo>
                  <a:pt x="232" y="245"/>
                </a:lnTo>
                <a:lnTo>
                  <a:pt x="232" y="251"/>
                </a:lnTo>
                <a:lnTo>
                  <a:pt x="237" y="251"/>
                </a:lnTo>
                <a:lnTo>
                  <a:pt x="242" y="251"/>
                </a:lnTo>
                <a:lnTo>
                  <a:pt x="247" y="251"/>
                </a:lnTo>
                <a:lnTo>
                  <a:pt x="258" y="251"/>
                </a:lnTo>
                <a:lnTo>
                  <a:pt x="258" y="234"/>
                </a:lnTo>
                <a:lnTo>
                  <a:pt x="258" y="205"/>
                </a:lnTo>
                <a:lnTo>
                  <a:pt x="263" y="200"/>
                </a:lnTo>
                <a:lnTo>
                  <a:pt x="273" y="200"/>
                </a:lnTo>
                <a:lnTo>
                  <a:pt x="278" y="200"/>
                </a:lnTo>
                <a:lnTo>
                  <a:pt x="284" y="200"/>
                </a:lnTo>
                <a:lnTo>
                  <a:pt x="289" y="194"/>
                </a:lnTo>
                <a:lnTo>
                  <a:pt x="309" y="194"/>
                </a:lnTo>
                <a:lnTo>
                  <a:pt x="335" y="194"/>
                </a:lnTo>
                <a:lnTo>
                  <a:pt x="356" y="200"/>
                </a:lnTo>
                <a:lnTo>
                  <a:pt x="356" y="194"/>
                </a:lnTo>
                <a:lnTo>
                  <a:pt x="366" y="177"/>
                </a:lnTo>
                <a:lnTo>
                  <a:pt x="371" y="177"/>
                </a:lnTo>
                <a:lnTo>
                  <a:pt x="345" y="166"/>
                </a:lnTo>
                <a:lnTo>
                  <a:pt x="340" y="160"/>
                </a:lnTo>
                <a:lnTo>
                  <a:pt x="340" y="149"/>
                </a:lnTo>
                <a:lnTo>
                  <a:pt x="340" y="126"/>
                </a:lnTo>
                <a:lnTo>
                  <a:pt x="340" y="114"/>
                </a:lnTo>
                <a:lnTo>
                  <a:pt x="351" y="109"/>
                </a:lnTo>
                <a:lnTo>
                  <a:pt x="356" y="97"/>
                </a:lnTo>
                <a:lnTo>
                  <a:pt x="361" y="97"/>
                </a:lnTo>
                <a:lnTo>
                  <a:pt x="366" y="103"/>
                </a:lnTo>
                <a:lnTo>
                  <a:pt x="371" y="103"/>
                </a:lnTo>
                <a:lnTo>
                  <a:pt x="371" y="109"/>
                </a:lnTo>
                <a:lnTo>
                  <a:pt x="376" y="114"/>
                </a:lnTo>
                <a:lnTo>
                  <a:pt x="382" y="114"/>
                </a:lnTo>
                <a:lnTo>
                  <a:pt x="382" y="109"/>
                </a:lnTo>
                <a:lnTo>
                  <a:pt x="387" y="103"/>
                </a:lnTo>
                <a:lnTo>
                  <a:pt x="392" y="97"/>
                </a:lnTo>
                <a:lnTo>
                  <a:pt x="397" y="80"/>
                </a:lnTo>
                <a:lnTo>
                  <a:pt x="382" y="74"/>
                </a:lnTo>
                <a:lnTo>
                  <a:pt x="361" y="57"/>
                </a:lnTo>
                <a:lnTo>
                  <a:pt x="371" y="6"/>
                </a:lnTo>
                <a:lnTo>
                  <a:pt x="402" y="17"/>
                </a:lnTo>
                <a:lnTo>
                  <a:pt x="402" y="6"/>
                </a:lnTo>
                <a:lnTo>
                  <a:pt x="407" y="0"/>
                </a:lnTo>
                <a:lnTo>
                  <a:pt x="412" y="0"/>
                </a:lnTo>
                <a:lnTo>
                  <a:pt x="418" y="0"/>
                </a:lnTo>
                <a:lnTo>
                  <a:pt x="423" y="6"/>
                </a:lnTo>
                <a:lnTo>
                  <a:pt x="428" y="6"/>
                </a:lnTo>
                <a:lnTo>
                  <a:pt x="428" y="12"/>
                </a:lnTo>
                <a:lnTo>
                  <a:pt x="428" y="17"/>
                </a:lnTo>
                <a:lnTo>
                  <a:pt x="433" y="23"/>
                </a:lnTo>
                <a:lnTo>
                  <a:pt x="433" y="29"/>
                </a:lnTo>
                <a:lnTo>
                  <a:pt x="438" y="29"/>
                </a:lnTo>
                <a:lnTo>
                  <a:pt x="438" y="23"/>
                </a:lnTo>
                <a:lnTo>
                  <a:pt x="443" y="23"/>
                </a:lnTo>
                <a:lnTo>
                  <a:pt x="443" y="29"/>
                </a:lnTo>
                <a:lnTo>
                  <a:pt x="438" y="29"/>
                </a:lnTo>
                <a:lnTo>
                  <a:pt x="443" y="29"/>
                </a:lnTo>
                <a:lnTo>
                  <a:pt x="443" y="35"/>
                </a:lnTo>
                <a:lnTo>
                  <a:pt x="449" y="35"/>
                </a:lnTo>
                <a:lnTo>
                  <a:pt x="449" y="29"/>
                </a:lnTo>
                <a:lnTo>
                  <a:pt x="454" y="29"/>
                </a:lnTo>
                <a:lnTo>
                  <a:pt x="459" y="29"/>
                </a:lnTo>
                <a:lnTo>
                  <a:pt x="464" y="29"/>
                </a:lnTo>
                <a:lnTo>
                  <a:pt x="469" y="35"/>
                </a:lnTo>
                <a:lnTo>
                  <a:pt x="474" y="35"/>
                </a:lnTo>
                <a:lnTo>
                  <a:pt x="474" y="40"/>
                </a:lnTo>
                <a:lnTo>
                  <a:pt x="469" y="40"/>
                </a:lnTo>
                <a:lnTo>
                  <a:pt x="474" y="46"/>
                </a:lnTo>
                <a:lnTo>
                  <a:pt x="479" y="52"/>
                </a:lnTo>
                <a:lnTo>
                  <a:pt x="479" y="57"/>
                </a:lnTo>
                <a:lnTo>
                  <a:pt x="485" y="57"/>
                </a:lnTo>
                <a:lnTo>
                  <a:pt x="485" y="69"/>
                </a:lnTo>
                <a:lnTo>
                  <a:pt x="485" y="86"/>
                </a:lnTo>
                <a:lnTo>
                  <a:pt x="490" y="86"/>
                </a:lnTo>
                <a:lnTo>
                  <a:pt x="485" y="103"/>
                </a:lnTo>
                <a:lnTo>
                  <a:pt x="495" y="109"/>
                </a:lnTo>
                <a:lnTo>
                  <a:pt x="490" y="131"/>
                </a:lnTo>
                <a:lnTo>
                  <a:pt x="495" y="137"/>
                </a:lnTo>
                <a:lnTo>
                  <a:pt x="490" y="166"/>
                </a:lnTo>
                <a:lnTo>
                  <a:pt x="500" y="166"/>
                </a:lnTo>
                <a:lnTo>
                  <a:pt x="505" y="166"/>
                </a:lnTo>
                <a:lnTo>
                  <a:pt x="510" y="171"/>
                </a:lnTo>
                <a:lnTo>
                  <a:pt x="516" y="166"/>
                </a:lnTo>
                <a:lnTo>
                  <a:pt x="521" y="166"/>
                </a:lnTo>
                <a:lnTo>
                  <a:pt x="531" y="171"/>
                </a:lnTo>
                <a:lnTo>
                  <a:pt x="536" y="177"/>
                </a:lnTo>
                <a:lnTo>
                  <a:pt x="541" y="188"/>
                </a:lnTo>
                <a:lnTo>
                  <a:pt x="541" y="194"/>
                </a:lnTo>
                <a:lnTo>
                  <a:pt x="546" y="194"/>
                </a:lnTo>
                <a:lnTo>
                  <a:pt x="552" y="200"/>
                </a:lnTo>
                <a:lnTo>
                  <a:pt x="557" y="200"/>
                </a:lnTo>
                <a:lnTo>
                  <a:pt x="557" y="205"/>
                </a:lnTo>
                <a:lnTo>
                  <a:pt x="552" y="211"/>
                </a:lnTo>
                <a:lnTo>
                  <a:pt x="546" y="217"/>
                </a:lnTo>
                <a:lnTo>
                  <a:pt x="552" y="223"/>
                </a:lnTo>
                <a:lnTo>
                  <a:pt x="557" y="223"/>
                </a:lnTo>
                <a:lnTo>
                  <a:pt x="557" y="228"/>
                </a:lnTo>
                <a:lnTo>
                  <a:pt x="552" y="240"/>
                </a:lnTo>
                <a:lnTo>
                  <a:pt x="552" y="245"/>
                </a:lnTo>
                <a:lnTo>
                  <a:pt x="562" y="245"/>
                </a:lnTo>
                <a:lnTo>
                  <a:pt x="562" y="251"/>
                </a:lnTo>
                <a:lnTo>
                  <a:pt x="557" y="257"/>
                </a:lnTo>
                <a:lnTo>
                  <a:pt x="577" y="268"/>
                </a:lnTo>
                <a:lnTo>
                  <a:pt x="577" y="274"/>
                </a:lnTo>
                <a:lnTo>
                  <a:pt x="577" y="280"/>
                </a:lnTo>
                <a:lnTo>
                  <a:pt x="577" y="285"/>
                </a:lnTo>
                <a:lnTo>
                  <a:pt x="583" y="291"/>
                </a:lnTo>
                <a:lnTo>
                  <a:pt x="598" y="302"/>
                </a:lnTo>
                <a:lnTo>
                  <a:pt x="593" y="319"/>
                </a:lnTo>
                <a:lnTo>
                  <a:pt x="593" y="336"/>
                </a:lnTo>
                <a:lnTo>
                  <a:pt x="598" y="342"/>
                </a:lnTo>
                <a:lnTo>
                  <a:pt x="603" y="348"/>
                </a:lnTo>
                <a:lnTo>
                  <a:pt x="608" y="354"/>
                </a:lnTo>
                <a:lnTo>
                  <a:pt x="608" y="359"/>
                </a:lnTo>
                <a:lnTo>
                  <a:pt x="603" y="365"/>
                </a:lnTo>
                <a:lnTo>
                  <a:pt x="598" y="365"/>
                </a:lnTo>
                <a:lnTo>
                  <a:pt x="588" y="359"/>
                </a:lnTo>
                <a:lnTo>
                  <a:pt x="572" y="388"/>
                </a:lnTo>
                <a:lnTo>
                  <a:pt x="572" y="399"/>
                </a:lnTo>
                <a:lnTo>
                  <a:pt x="577" y="399"/>
                </a:lnTo>
                <a:lnTo>
                  <a:pt x="583" y="399"/>
                </a:lnTo>
                <a:lnTo>
                  <a:pt x="588" y="405"/>
                </a:lnTo>
                <a:lnTo>
                  <a:pt x="593" y="405"/>
                </a:lnTo>
                <a:lnTo>
                  <a:pt x="593" y="411"/>
                </a:lnTo>
                <a:lnTo>
                  <a:pt x="588" y="445"/>
                </a:lnTo>
                <a:lnTo>
                  <a:pt x="577" y="450"/>
                </a:lnTo>
                <a:lnTo>
                  <a:pt x="567" y="473"/>
                </a:lnTo>
                <a:lnTo>
                  <a:pt x="567" y="479"/>
                </a:lnTo>
                <a:lnTo>
                  <a:pt x="577" y="485"/>
                </a:lnTo>
                <a:lnTo>
                  <a:pt x="577" y="490"/>
                </a:lnTo>
                <a:lnTo>
                  <a:pt x="572" y="496"/>
                </a:lnTo>
                <a:lnTo>
                  <a:pt x="572" y="507"/>
                </a:lnTo>
                <a:lnTo>
                  <a:pt x="567" y="513"/>
                </a:lnTo>
                <a:lnTo>
                  <a:pt x="572" y="513"/>
                </a:lnTo>
                <a:lnTo>
                  <a:pt x="567" y="524"/>
                </a:lnTo>
                <a:lnTo>
                  <a:pt x="562" y="542"/>
                </a:lnTo>
                <a:lnTo>
                  <a:pt x="557" y="542"/>
                </a:lnTo>
                <a:lnTo>
                  <a:pt x="557" y="559"/>
                </a:lnTo>
                <a:lnTo>
                  <a:pt x="572" y="564"/>
                </a:lnTo>
                <a:lnTo>
                  <a:pt x="577" y="547"/>
                </a:lnTo>
                <a:lnTo>
                  <a:pt x="583" y="553"/>
                </a:lnTo>
                <a:lnTo>
                  <a:pt x="588" y="553"/>
                </a:lnTo>
                <a:lnTo>
                  <a:pt x="593" y="553"/>
                </a:lnTo>
                <a:lnTo>
                  <a:pt x="593" y="559"/>
                </a:lnTo>
                <a:lnTo>
                  <a:pt x="588" y="564"/>
                </a:lnTo>
                <a:lnTo>
                  <a:pt x="588" y="570"/>
                </a:lnTo>
                <a:lnTo>
                  <a:pt x="583" y="570"/>
                </a:lnTo>
                <a:lnTo>
                  <a:pt x="583" y="576"/>
                </a:lnTo>
                <a:lnTo>
                  <a:pt x="577" y="570"/>
                </a:lnTo>
                <a:lnTo>
                  <a:pt x="552" y="599"/>
                </a:lnTo>
                <a:lnTo>
                  <a:pt x="521" y="570"/>
                </a:lnTo>
                <a:lnTo>
                  <a:pt x="510" y="587"/>
                </a:lnTo>
                <a:lnTo>
                  <a:pt x="505" y="593"/>
                </a:lnTo>
                <a:lnTo>
                  <a:pt x="500" y="593"/>
                </a:lnTo>
                <a:lnTo>
                  <a:pt x="505" y="627"/>
                </a:lnTo>
                <a:lnTo>
                  <a:pt x="505" y="650"/>
                </a:lnTo>
                <a:lnTo>
                  <a:pt x="505" y="655"/>
                </a:lnTo>
                <a:lnTo>
                  <a:pt x="505" y="661"/>
                </a:lnTo>
                <a:lnTo>
                  <a:pt x="510" y="667"/>
                </a:lnTo>
                <a:lnTo>
                  <a:pt x="510" y="673"/>
                </a:lnTo>
                <a:lnTo>
                  <a:pt x="505" y="690"/>
                </a:lnTo>
                <a:lnTo>
                  <a:pt x="505" y="695"/>
                </a:lnTo>
                <a:lnTo>
                  <a:pt x="505" y="701"/>
                </a:lnTo>
                <a:lnTo>
                  <a:pt x="495" y="718"/>
                </a:lnTo>
                <a:lnTo>
                  <a:pt x="485" y="718"/>
                </a:lnTo>
                <a:lnTo>
                  <a:pt x="485" y="747"/>
                </a:lnTo>
                <a:lnTo>
                  <a:pt x="490" y="747"/>
                </a:lnTo>
                <a:lnTo>
                  <a:pt x="495" y="747"/>
                </a:lnTo>
                <a:lnTo>
                  <a:pt x="495" y="752"/>
                </a:lnTo>
                <a:lnTo>
                  <a:pt x="490" y="752"/>
                </a:lnTo>
                <a:lnTo>
                  <a:pt x="485" y="758"/>
                </a:lnTo>
                <a:lnTo>
                  <a:pt x="474" y="769"/>
                </a:lnTo>
                <a:lnTo>
                  <a:pt x="474" y="781"/>
                </a:lnTo>
                <a:lnTo>
                  <a:pt x="469" y="775"/>
                </a:lnTo>
                <a:lnTo>
                  <a:pt x="464" y="792"/>
                </a:lnTo>
                <a:lnTo>
                  <a:pt x="469" y="798"/>
                </a:lnTo>
                <a:lnTo>
                  <a:pt x="469" y="804"/>
                </a:lnTo>
                <a:lnTo>
                  <a:pt x="469" y="809"/>
                </a:lnTo>
                <a:lnTo>
                  <a:pt x="464" y="815"/>
                </a:lnTo>
                <a:lnTo>
                  <a:pt x="464" y="821"/>
                </a:lnTo>
                <a:lnTo>
                  <a:pt x="469" y="821"/>
                </a:lnTo>
                <a:lnTo>
                  <a:pt x="474" y="821"/>
                </a:lnTo>
                <a:lnTo>
                  <a:pt x="479" y="821"/>
                </a:lnTo>
                <a:lnTo>
                  <a:pt x="485" y="821"/>
                </a:lnTo>
                <a:lnTo>
                  <a:pt x="490" y="826"/>
                </a:lnTo>
                <a:lnTo>
                  <a:pt x="490" y="832"/>
                </a:lnTo>
                <a:lnTo>
                  <a:pt x="490" y="843"/>
                </a:lnTo>
                <a:lnTo>
                  <a:pt x="485" y="843"/>
                </a:lnTo>
                <a:lnTo>
                  <a:pt x="485" y="866"/>
                </a:lnTo>
                <a:lnTo>
                  <a:pt x="474" y="866"/>
                </a:lnTo>
                <a:lnTo>
                  <a:pt x="474" y="878"/>
                </a:lnTo>
                <a:lnTo>
                  <a:pt x="464" y="878"/>
                </a:lnTo>
                <a:lnTo>
                  <a:pt x="464" y="889"/>
                </a:lnTo>
                <a:lnTo>
                  <a:pt x="459" y="889"/>
                </a:lnTo>
                <a:lnTo>
                  <a:pt x="454" y="889"/>
                </a:lnTo>
                <a:lnTo>
                  <a:pt x="454" y="900"/>
                </a:lnTo>
                <a:lnTo>
                  <a:pt x="454" y="912"/>
                </a:lnTo>
                <a:lnTo>
                  <a:pt x="459" y="912"/>
                </a:lnTo>
                <a:lnTo>
                  <a:pt x="464" y="918"/>
                </a:lnTo>
                <a:lnTo>
                  <a:pt x="474" y="918"/>
                </a:lnTo>
                <a:lnTo>
                  <a:pt x="459" y="935"/>
                </a:lnTo>
                <a:lnTo>
                  <a:pt x="449" y="946"/>
                </a:lnTo>
                <a:lnTo>
                  <a:pt x="443" y="952"/>
                </a:lnTo>
                <a:lnTo>
                  <a:pt x="438" y="952"/>
                </a:lnTo>
                <a:lnTo>
                  <a:pt x="443" y="957"/>
                </a:lnTo>
                <a:lnTo>
                  <a:pt x="433" y="969"/>
                </a:lnTo>
                <a:lnTo>
                  <a:pt x="428" y="969"/>
                </a:lnTo>
                <a:lnTo>
                  <a:pt x="423" y="975"/>
                </a:lnTo>
                <a:lnTo>
                  <a:pt x="412" y="963"/>
                </a:lnTo>
                <a:lnTo>
                  <a:pt x="407" y="957"/>
                </a:lnTo>
                <a:lnTo>
                  <a:pt x="402" y="952"/>
                </a:lnTo>
                <a:lnTo>
                  <a:pt x="387" y="935"/>
                </a:lnTo>
                <a:lnTo>
                  <a:pt x="382" y="940"/>
                </a:lnTo>
                <a:lnTo>
                  <a:pt x="376" y="935"/>
                </a:lnTo>
                <a:lnTo>
                  <a:pt x="371" y="929"/>
                </a:lnTo>
                <a:lnTo>
                  <a:pt x="366" y="935"/>
                </a:lnTo>
                <a:lnTo>
                  <a:pt x="361" y="946"/>
                </a:lnTo>
                <a:lnTo>
                  <a:pt x="361" y="957"/>
                </a:lnTo>
                <a:lnTo>
                  <a:pt x="330" y="975"/>
                </a:lnTo>
                <a:lnTo>
                  <a:pt x="320" y="975"/>
                </a:lnTo>
                <a:lnTo>
                  <a:pt x="309" y="969"/>
                </a:lnTo>
                <a:lnTo>
                  <a:pt x="299" y="963"/>
                </a:lnTo>
                <a:lnTo>
                  <a:pt x="294" y="957"/>
                </a:lnTo>
                <a:lnTo>
                  <a:pt x="284" y="952"/>
                </a:lnTo>
                <a:lnTo>
                  <a:pt x="237" y="912"/>
                </a:lnTo>
                <a:lnTo>
                  <a:pt x="227" y="912"/>
                </a:lnTo>
                <a:lnTo>
                  <a:pt x="227" y="923"/>
                </a:lnTo>
                <a:lnTo>
                  <a:pt x="232" y="940"/>
                </a:lnTo>
                <a:lnTo>
                  <a:pt x="180" y="946"/>
                </a:lnTo>
                <a:lnTo>
                  <a:pt x="124" y="952"/>
                </a:lnTo>
                <a:lnTo>
                  <a:pt x="124" y="975"/>
                </a:lnTo>
                <a:lnTo>
                  <a:pt x="108" y="975"/>
                </a:lnTo>
                <a:lnTo>
                  <a:pt x="108" y="980"/>
                </a:lnTo>
                <a:lnTo>
                  <a:pt x="77" y="980"/>
                </a:lnTo>
                <a:lnTo>
                  <a:pt x="77" y="986"/>
                </a:lnTo>
                <a:lnTo>
                  <a:pt x="62" y="992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92" name="Freeform 25"/>
          <p:cNvSpPr>
            <a:spLocks/>
          </p:cNvSpPr>
          <p:nvPr/>
        </p:nvSpPr>
        <p:spPr bwMode="auto">
          <a:xfrm>
            <a:off x="2334046" y="5750576"/>
            <a:ext cx="1167849" cy="1029921"/>
          </a:xfrm>
          <a:custGeom>
            <a:avLst/>
            <a:gdLst>
              <a:gd name="T0" fmla="*/ 0 w 748"/>
              <a:gd name="T1" fmla="*/ 2147483647 h 598"/>
              <a:gd name="T2" fmla="*/ 0 w 748"/>
              <a:gd name="T3" fmla="*/ 2147483647 h 598"/>
              <a:gd name="T4" fmla="*/ 2147483647 w 748"/>
              <a:gd name="T5" fmla="*/ 2147483647 h 598"/>
              <a:gd name="T6" fmla="*/ 2147483647 w 748"/>
              <a:gd name="T7" fmla="*/ 2147483647 h 598"/>
              <a:gd name="T8" fmla="*/ 2147483647 w 748"/>
              <a:gd name="T9" fmla="*/ 2147483647 h 598"/>
              <a:gd name="T10" fmla="*/ 2147483647 w 748"/>
              <a:gd name="T11" fmla="*/ 2147483647 h 598"/>
              <a:gd name="T12" fmla="*/ 2147483647 w 748"/>
              <a:gd name="T13" fmla="*/ 0 h 598"/>
              <a:gd name="T14" fmla="*/ 2147483647 w 748"/>
              <a:gd name="T15" fmla="*/ 2147483647 h 598"/>
              <a:gd name="T16" fmla="*/ 2147483647 w 748"/>
              <a:gd name="T17" fmla="*/ 2147483647 h 598"/>
              <a:gd name="T18" fmla="*/ 2147483647 w 748"/>
              <a:gd name="T19" fmla="*/ 2147483647 h 598"/>
              <a:gd name="T20" fmla="*/ 2147483647 w 748"/>
              <a:gd name="T21" fmla="*/ 2147483647 h 598"/>
              <a:gd name="T22" fmla="*/ 2147483647 w 748"/>
              <a:gd name="T23" fmla="*/ 2147483647 h 598"/>
              <a:gd name="T24" fmla="*/ 2147483647 w 748"/>
              <a:gd name="T25" fmla="*/ 2147483647 h 598"/>
              <a:gd name="T26" fmla="*/ 2147483647 w 748"/>
              <a:gd name="T27" fmla="*/ 2147483647 h 598"/>
              <a:gd name="T28" fmla="*/ 2147483647 w 748"/>
              <a:gd name="T29" fmla="*/ 2147483647 h 598"/>
              <a:gd name="T30" fmla="*/ 2147483647 w 748"/>
              <a:gd name="T31" fmla="*/ 2147483647 h 598"/>
              <a:gd name="T32" fmla="*/ 2147483647 w 748"/>
              <a:gd name="T33" fmla="*/ 2147483647 h 598"/>
              <a:gd name="T34" fmla="*/ 2147483647 w 748"/>
              <a:gd name="T35" fmla="*/ 2147483647 h 598"/>
              <a:gd name="T36" fmla="*/ 2147483647 w 748"/>
              <a:gd name="T37" fmla="*/ 2147483647 h 598"/>
              <a:gd name="T38" fmla="*/ 2147483647 w 748"/>
              <a:gd name="T39" fmla="*/ 2147483647 h 598"/>
              <a:gd name="T40" fmla="*/ 2147483647 w 748"/>
              <a:gd name="T41" fmla="*/ 2147483647 h 598"/>
              <a:gd name="T42" fmla="*/ 2147483647 w 748"/>
              <a:gd name="T43" fmla="*/ 2147483647 h 598"/>
              <a:gd name="T44" fmla="*/ 2147483647 w 748"/>
              <a:gd name="T45" fmla="*/ 2147483647 h 598"/>
              <a:gd name="T46" fmla="*/ 2147483647 w 748"/>
              <a:gd name="T47" fmla="*/ 2147483647 h 598"/>
              <a:gd name="T48" fmla="*/ 2147483647 w 748"/>
              <a:gd name="T49" fmla="*/ 2147483647 h 598"/>
              <a:gd name="T50" fmla="*/ 2147483647 w 748"/>
              <a:gd name="T51" fmla="*/ 2147483647 h 598"/>
              <a:gd name="T52" fmla="*/ 2147483647 w 748"/>
              <a:gd name="T53" fmla="*/ 2147483647 h 598"/>
              <a:gd name="T54" fmla="*/ 2147483647 w 748"/>
              <a:gd name="T55" fmla="*/ 2147483647 h 598"/>
              <a:gd name="T56" fmla="*/ 2147483647 w 748"/>
              <a:gd name="T57" fmla="*/ 2147483647 h 598"/>
              <a:gd name="T58" fmla="*/ 2147483647 w 748"/>
              <a:gd name="T59" fmla="*/ 2147483647 h 598"/>
              <a:gd name="T60" fmla="*/ 2147483647 w 748"/>
              <a:gd name="T61" fmla="*/ 2147483647 h 598"/>
              <a:gd name="T62" fmla="*/ 2147483647 w 748"/>
              <a:gd name="T63" fmla="*/ 2147483647 h 598"/>
              <a:gd name="T64" fmla="*/ 2147483647 w 748"/>
              <a:gd name="T65" fmla="*/ 2147483647 h 598"/>
              <a:gd name="T66" fmla="*/ 2147483647 w 748"/>
              <a:gd name="T67" fmla="*/ 2147483647 h 598"/>
              <a:gd name="T68" fmla="*/ 2147483647 w 748"/>
              <a:gd name="T69" fmla="*/ 2147483647 h 598"/>
              <a:gd name="T70" fmla="*/ 2147483647 w 748"/>
              <a:gd name="T71" fmla="*/ 2147483647 h 598"/>
              <a:gd name="T72" fmla="*/ 2147483647 w 748"/>
              <a:gd name="T73" fmla="*/ 2147483647 h 598"/>
              <a:gd name="T74" fmla="*/ 2147483647 w 748"/>
              <a:gd name="T75" fmla="*/ 2147483647 h 598"/>
              <a:gd name="T76" fmla="*/ 2147483647 w 748"/>
              <a:gd name="T77" fmla="*/ 2147483647 h 598"/>
              <a:gd name="T78" fmla="*/ 2147483647 w 748"/>
              <a:gd name="T79" fmla="*/ 2147483647 h 598"/>
              <a:gd name="T80" fmla="*/ 2147483647 w 748"/>
              <a:gd name="T81" fmla="*/ 2147483647 h 598"/>
              <a:gd name="T82" fmla="*/ 2147483647 w 748"/>
              <a:gd name="T83" fmla="*/ 2147483647 h 598"/>
              <a:gd name="T84" fmla="*/ 2147483647 w 748"/>
              <a:gd name="T85" fmla="*/ 2147483647 h 598"/>
              <a:gd name="T86" fmla="*/ 2147483647 w 748"/>
              <a:gd name="T87" fmla="*/ 2147483647 h 598"/>
              <a:gd name="T88" fmla="*/ 2147483647 w 748"/>
              <a:gd name="T89" fmla="*/ 2147483647 h 598"/>
              <a:gd name="T90" fmla="*/ 2147483647 w 748"/>
              <a:gd name="T91" fmla="*/ 2147483647 h 598"/>
              <a:gd name="T92" fmla="*/ 2147483647 w 748"/>
              <a:gd name="T93" fmla="*/ 2147483647 h 598"/>
              <a:gd name="T94" fmla="*/ 2147483647 w 748"/>
              <a:gd name="T95" fmla="*/ 2147483647 h 598"/>
              <a:gd name="T96" fmla="*/ 2147483647 w 748"/>
              <a:gd name="T97" fmla="*/ 2147483647 h 598"/>
              <a:gd name="T98" fmla="*/ 2147483647 w 748"/>
              <a:gd name="T99" fmla="*/ 2147483647 h 598"/>
              <a:gd name="T100" fmla="*/ 2147483647 w 748"/>
              <a:gd name="T101" fmla="*/ 2147483647 h 598"/>
              <a:gd name="T102" fmla="*/ 2147483647 w 748"/>
              <a:gd name="T103" fmla="*/ 2147483647 h 598"/>
              <a:gd name="T104" fmla="*/ 2147483647 w 748"/>
              <a:gd name="T105" fmla="*/ 2147483647 h 598"/>
              <a:gd name="T106" fmla="*/ 2147483647 w 748"/>
              <a:gd name="T107" fmla="*/ 2147483647 h 598"/>
              <a:gd name="T108" fmla="*/ 2147483647 w 748"/>
              <a:gd name="T109" fmla="*/ 2147483647 h 598"/>
              <a:gd name="T110" fmla="*/ 2147483647 w 748"/>
              <a:gd name="T111" fmla="*/ 2147483647 h 598"/>
              <a:gd name="T112" fmla="*/ 2147483647 w 748"/>
              <a:gd name="T113" fmla="*/ 2147483647 h 598"/>
              <a:gd name="T114" fmla="*/ 2147483647 w 748"/>
              <a:gd name="T115" fmla="*/ 2147483647 h 598"/>
              <a:gd name="T116" fmla="*/ 2147483647 w 748"/>
              <a:gd name="T117" fmla="*/ 2147483647 h 59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48"/>
              <a:gd name="T178" fmla="*/ 0 h 598"/>
              <a:gd name="T179" fmla="*/ 748 w 748"/>
              <a:gd name="T180" fmla="*/ 598 h 59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48" h="598">
                <a:moveTo>
                  <a:pt x="5" y="290"/>
                </a:moveTo>
                <a:lnTo>
                  <a:pt x="5" y="285"/>
                </a:lnTo>
                <a:lnTo>
                  <a:pt x="11" y="262"/>
                </a:lnTo>
                <a:lnTo>
                  <a:pt x="11" y="245"/>
                </a:lnTo>
                <a:lnTo>
                  <a:pt x="5" y="245"/>
                </a:lnTo>
                <a:lnTo>
                  <a:pt x="5" y="239"/>
                </a:lnTo>
                <a:lnTo>
                  <a:pt x="0" y="239"/>
                </a:lnTo>
                <a:lnTo>
                  <a:pt x="0" y="233"/>
                </a:lnTo>
                <a:lnTo>
                  <a:pt x="5" y="233"/>
                </a:lnTo>
                <a:lnTo>
                  <a:pt x="11" y="228"/>
                </a:lnTo>
                <a:lnTo>
                  <a:pt x="16" y="222"/>
                </a:lnTo>
                <a:lnTo>
                  <a:pt x="21" y="222"/>
                </a:lnTo>
                <a:lnTo>
                  <a:pt x="21" y="216"/>
                </a:lnTo>
                <a:lnTo>
                  <a:pt x="0" y="182"/>
                </a:lnTo>
                <a:lnTo>
                  <a:pt x="0" y="176"/>
                </a:lnTo>
                <a:lnTo>
                  <a:pt x="0" y="171"/>
                </a:lnTo>
                <a:lnTo>
                  <a:pt x="0" y="165"/>
                </a:lnTo>
                <a:lnTo>
                  <a:pt x="0" y="159"/>
                </a:lnTo>
                <a:lnTo>
                  <a:pt x="0" y="154"/>
                </a:lnTo>
                <a:lnTo>
                  <a:pt x="0" y="148"/>
                </a:lnTo>
                <a:lnTo>
                  <a:pt x="5" y="142"/>
                </a:lnTo>
                <a:lnTo>
                  <a:pt x="11" y="142"/>
                </a:lnTo>
                <a:lnTo>
                  <a:pt x="11" y="137"/>
                </a:lnTo>
                <a:lnTo>
                  <a:pt x="11" y="131"/>
                </a:lnTo>
                <a:lnTo>
                  <a:pt x="11" y="125"/>
                </a:lnTo>
                <a:lnTo>
                  <a:pt x="16" y="125"/>
                </a:lnTo>
                <a:lnTo>
                  <a:pt x="21" y="137"/>
                </a:lnTo>
                <a:lnTo>
                  <a:pt x="42" y="125"/>
                </a:lnTo>
                <a:lnTo>
                  <a:pt x="73" y="108"/>
                </a:lnTo>
                <a:lnTo>
                  <a:pt x="78" y="108"/>
                </a:lnTo>
                <a:lnTo>
                  <a:pt x="73" y="119"/>
                </a:lnTo>
                <a:lnTo>
                  <a:pt x="109" y="125"/>
                </a:lnTo>
                <a:lnTo>
                  <a:pt x="109" y="102"/>
                </a:lnTo>
                <a:lnTo>
                  <a:pt x="119" y="102"/>
                </a:lnTo>
                <a:lnTo>
                  <a:pt x="119" y="97"/>
                </a:lnTo>
                <a:lnTo>
                  <a:pt x="119" y="91"/>
                </a:lnTo>
                <a:lnTo>
                  <a:pt x="119" y="85"/>
                </a:lnTo>
                <a:lnTo>
                  <a:pt x="119" y="80"/>
                </a:lnTo>
                <a:lnTo>
                  <a:pt x="134" y="74"/>
                </a:lnTo>
                <a:lnTo>
                  <a:pt x="134" y="68"/>
                </a:lnTo>
                <a:lnTo>
                  <a:pt x="165" y="68"/>
                </a:lnTo>
                <a:lnTo>
                  <a:pt x="165" y="63"/>
                </a:lnTo>
                <a:lnTo>
                  <a:pt x="181" y="63"/>
                </a:lnTo>
                <a:lnTo>
                  <a:pt x="181" y="40"/>
                </a:lnTo>
                <a:lnTo>
                  <a:pt x="237" y="34"/>
                </a:lnTo>
                <a:lnTo>
                  <a:pt x="289" y="28"/>
                </a:lnTo>
                <a:lnTo>
                  <a:pt x="284" y="11"/>
                </a:lnTo>
                <a:lnTo>
                  <a:pt x="284" y="0"/>
                </a:lnTo>
                <a:lnTo>
                  <a:pt x="294" y="0"/>
                </a:lnTo>
                <a:lnTo>
                  <a:pt x="341" y="40"/>
                </a:lnTo>
                <a:lnTo>
                  <a:pt x="351" y="45"/>
                </a:lnTo>
                <a:lnTo>
                  <a:pt x="356" y="51"/>
                </a:lnTo>
                <a:lnTo>
                  <a:pt x="366" y="57"/>
                </a:lnTo>
                <a:lnTo>
                  <a:pt x="377" y="63"/>
                </a:lnTo>
                <a:lnTo>
                  <a:pt x="387" y="63"/>
                </a:lnTo>
                <a:lnTo>
                  <a:pt x="418" y="45"/>
                </a:lnTo>
                <a:lnTo>
                  <a:pt x="418" y="34"/>
                </a:lnTo>
                <a:lnTo>
                  <a:pt x="423" y="23"/>
                </a:lnTo>
                <a:lnTo>
                  <a:pt x="428" y="17"/>
                </a:lnTo>
                <a:lnTo>
                  <a:pt x="433" y="23"/>
                </a:lnTo>
                <a:lnTo>
                  <a:pt x="439" y="28"/>
                </a:lnTo>
                <a:lnTo>
                  <a:pt x="444" y="23"/>
                </a:lnTo>
                <a:lnTo>
                  <a:pt x="459" y="40"/>
                </a:lnTo>
                <a:lnTo>
                  <a:pt x="464" y="45"/>
                </a:lnTo>
                <a:lnTo>
                  <a:pt x="469" y="51"/>
                </a:lnTo>
                <a:lnTo>
                  <a:pt x="480" y="63"/>
                </a:lnTo>
                <a:lnTo>
                  <a:pt x="495" y="85"/>
                </a:lnTo>
                <a:lnTo>
                  <a:pt x="506" y="80"/>
                </a:lnTo>
                <a:lnTo>
                  <a:pt x="516" y="91"/>
                </a:lnTo>
                <a:lnTo>
                  <a:pt x="516" y="97"/>
                </a:lnTo>
                <a:lnTo>
                  <a:pt x="516" y="102"/>
                </a:lnTo>
                <a:lnTo>
                  <a:pt x="511" y="102"/>
                </a:lnTo>
                <a:lnTo>
                  <a:pt x="516" y="108"/>
                </a:lnTo>
                <a:lnTo>
                  <a:pt x="516" y="114"/>
                </a:lnTo>
                <a:lnTo>
                  <a:pt x="516" y="119"/>
                </a:lnTo>
                <a:lnTo>
                  <a:pt x="516" y="125"/>
                </a:lnTo>
                <a:lnTo>
                  <a:pt x="521" y="131"/>
                </a:lnTo>
                <a:lnTo>
                  <a:pt x="526" y="137"/>
                </a:lnTo>
                <a:lnTo>
                  <a:pt x="531" y="142"/>
                </a:lnTo>
                <a:lnTo>
                  <a:pt x="536" y="142"/>
                </a:lnTo>
                <a:lnTo>
                  <a:pt x="542" y="142"/>
                </a:lnTo>
                <a:lnTo>
                  <a:pt x="547" y="142"/>
                </a:lnTo>
                <a:lnTo>
                  <a:pt x="547" y="137"/>
                </a:lnTo>
                <a:lnTo>
                  <a:pt x="552" y="137"/>
                </a:lnTo>
                <a:lnTo>
                  <a:pt x="557" y="137"/>
                </a:lnTo>
                <a:lnTo>
                  <a:pt x="562" y="137"/>
                </a:lnTo>
                <a:lnTo>
                  <a:pt x="567" y="137"/>
                </a:lnTo>
                <a:lnTo>
                  <a:pt x="573" y="137"/>
                </a:lnTo>
                <a:lnTo>
                  <a:pt x="573" y="131"/>
                </a:lnTo>
                <a:lnTo>
                  <a:pt x="578" y="137"/>
                </a:lnTo>
                <a:lnTo>
                  <a:pt x="578" y="142"/>
                </a:lnTo>
                <a:lnTo>
                  <a:pt x="578" y="148"/>
                </a:lnTo>
                <a:lnTo>
                  <a:pt x="578" y="154"/>
                </a:lnTo>
                <a:lnTo>
                  <a:pt x="578" y="148"/>
                </a:lnTo>
                <a:lnTo>
                  <a:pt x="583" y="148"/>
                </a:lnTo>
                <a:lnTo>
                  <a:pt x="583" y="137"/>
                </a:lnTo>
                <a:lnTo>
                  <a:pt x="583" y="131"/>
                </a:lnTo>
                <a:lnTo>
                  <a:pt x="593" y="131"/>
                </a:lnTo>
                <a:lnTo>
                  <a:pt x="598" y="131"/>
                </a:lnTo>
                <a:lnTo>
                  <a:pt x="603" y="125"/>
                </a:lnTo>
                <a:lnTo>
                  <a:pt x="609" y="125"/>
                </a:lnTo>
                <a:lnTo>
                  <a:pt x="614" y="125"/>
                </a:lnTo>
                <a:lnTo>
                  <a:pt x="619" y="125"/>
                </a:lnTo>
                <a:lnTo>
                  <a:pt x="624" y="125"/>
                </a:lnTo>
                <a:lnTo>
                  <a:pt x="629" y="125"/>
                </a:lnTo>
                <a:lnTo>
                  <a:pt x="634" y="125"/>
                </a:lnTo>
                <a:lnTo>
                  <a:pt x="640" y="125"/>
                </a:lnTo>
                <a:lnTo>
                  <a:pt x="645" y="119"/>
                </a:lnTo>
                <a:lnTo>
                  <a:pt x="640" y="114"/>
                </a:lnTo>
                <a:lnTo>
                  <a:pt x="640" y="108"/>
                </a:lnTo>
                <a:lnTo>
                  <a:pt x="645" y="108"/>
                </a:lnTo>
                <a:lnTo>
                  <a:pt x="650" y="114"/>
                </a:lnTo>
                <a:lnTo>
                  <a:pt x="650" y="119"/>
                </a:lnTo>
                <a:lnTo>
                  <a:pt x="650" y="125"/>
                </a:lnTo>
                <a:lnTo>
                  <a:pt x="655" y="125"/>
                </a:lnTo>
                <a:lnTo>
                  <a:pt x="655" y="131"/>
                </a:lnTo>
                <a:lnTo>
                  <a:pt x="660" y="131"/>
                </a:lnTo>
                <a:lnTo>
                  <a:pt x="660" y="125"/>
                </a:lnTo>
                <a:lnTo>
                  <a:pt x="660" y="119"/>
                </a:lnTo>
                <a:lnTo>
                  <a:pt x="660" y="114"/>
                </a:lnTo>
                <a:lnTo>
                  <a:pt x="660" y="119"/>
                </a:lnTo>
                <a:lnTo>
                  <a:pt x="665" y="125"/>
                </a:lnTo>
                <a:lnTo>
                  <a:pt x="665" y="131"/>
                </a:lnTo>
                <a:lnTo>
                  <a:pt x="671" y="137"/>
                </a:lnTo>
                <a:lnTo>
                  <a:pt x="676" y="159"/>
                </a:lnTo>
                <a:lnTo>
                  <a:pt x="676" y="182"/>
                </a:lnTo>
                <a:lnTo>
                  <a:pt x="676" y="188"/>
                </a:lnTo>
                <a:lnTo>
                  <a:pt x="681" y="188"/>
                </a:lnTo>
                <a:lnTo>
                  <a:pt x="686" y="194"/>
                </a:lnTo>
                <a:lnTo>
                  <a:pt x="707" y="262"/>
                </a:lnTo>
                <a:lnTo>
                  <a:pt x="707" y="268"/>
                </a:lnTo>
                <a:lnTo>
                  <a:pt x="712" y="268"/>
                </a:lnTo>
                <a:lnTo>
                  <a:pt x="712" y="279"/>
                </a:lnTo>
                <a:lnTo>
                  <a:pt x="707" y="279"/>
                </a:lnTo>
                <a:lnTo>
                  <a:pt x="712" y="290"/>
                </a:lnTo>
                <a:lnTo>
                  <a:pt x="707" y="290"/>
                </a:lnTo>
                <a:lnTo>
                  <a:pt x="712" y="319"/>
                </a:lnTo>
                <a:lnTo>
                  <a:pt x="712" y="353"/>
                </a:lnTo>
                <a:lnTo>
                  <a:pt x="717" y="359"/>
                </a:lnTo>
                <a:lnTo>
                  <a:pt x="722" y="359"/>
                </a:lnTo>
                <a:lnTo>
                  <a:pt x="722" y="364"/>
                </a:lnTo>
                <a:lnTo>
                  <a:pt x="727" y="370"/>
                </a:lnTo>
                <a:lnTo>
                  <a:pt x="738" y="410"/>
                </a:lnTo>
                <a:lnTo>
                  <a:pt x="738" y="427"/>
                </a:lnTo>
                <a:lnTo>
                  <a:pt x="743" y="438"/>
                </a:lnTo>
                <a:lnTo>
                  <a:pt x="748" y="450"/>
                </a:lnTo>
                <a:lnTo>
                  <a:pt x="748" y="456"/>
                </a:lnTo>
                <a:lnTo>
                  <a:pt x="738" y="456"/>
                </a:lnTo>
                <a:lnTo>
                  <a:pt x="665" y="456"/>
                </a:lnTo>
                <a:lnTo>
                  <a:pt x="655" y="473"/>
                </a:lnTo>
                <a:lnTo>
                  <a:pt x="650" y="484"/>
                </a:lnTo>
                <a:lnTo>
                  <a:pt x="645" y="490"/>
                </a:lnTo>
                <a:lnTo>
                  <a:pt x="629" y="507"/>
                </a:lnTo>
                <a:lnTo>
                  <a:pt x="624" y="513"/>
                </a:lnTo>
                <a:lnTo>
                  <a:pt x="624" y="518"/>
                </a:lnTo>
                <a:lnTo>
                  <a:pt x="619" y="530"/>
                </a:lnTo>
                <a:lnTo>
                  <a:pt x="593" y="513"/>
                </a:lnTo>
                <a:lnTo>
                  <a:pt x="593" y="501"/>
                </a:lnTo>
                <a:lnTo>
                  <a:pt x="598" y="473"/>
                </a:lnTo>
                <a:lnTo>
                  <a:pt x="562" y="478"/>
                </a:lnTo>
                <a:lnTo>
                  <a:pt x="557" y="490"/>
                </a:lnTo>
                <a:lnTo>
                  <a:pt x="552" y="513"/>
                </a:lnTo>
                <a:lnTo>
                  <a:pt x="547" y="507"/>
                </a:lnTo>
                <a:lnTo>
                  <a:pt x="531" y="518"/>
                </a:lnTo>
                <a:lnTo>
                  <a:pt x="531" y="524"/>
                </a:lnTo>
                <a:lnTo>
                  <a:pt x="536" y="530"/>
                </a:lnTo>
                <a:lnTo>
                  <a:pt x="542" y="530"/>
                </a:lnTo>
                <a:lnTo>
                  <a:pt x="536" y="552"/>
                </a:lnTo>
                <a:lnTo>
                  <a:pt x="531" y="558"/>
                </a:lnTo>
                <a:lnTo>
                  <a:pt x="536" y="558"/>
                </a:lnTo>
                <a:lnTo>
                  <a:pt x="547" y="558"/>
                </a:lnTo>
                <a:lnTo>
                  <a:pt x="547" y="564"/>
                </a:lnTo>
                <a:lnTo>
                  <a:pt x="547" y="569"/>
                </a:lnTo>
                <a:lnTo>
                  <a:pt x="542" y="575"/>
                </a:lnTo>
                <a:lnTo>
                  <a:pt x="536" y="575"/>
                </a:lnTo>
                <a:lnTo>
                  <a:pt x="531" y="575"/>
                </a:lnTo>
                <a:lnTo>
                  <a:pt x="526" y="575"/>
                </a:lnTo>
                <a:lnTo>
                  <a:pt x="526" y="581"/>
                </a:lnTo>
                <a:lnTo>
                  <a:pt x="526" y="587"/>
                </a:lnTo>
                <a:lnTo>
                  <a:pt x="531" y="587"/>
                </a:lnTo>
                <a:lnTo>
                  <a:pt x="526" y="587"/>
                </a:lnTo>
                <a:lnTo>
                  <a:pt x="521" y="592"/>
                </a:lnTo>
                <a:lnTo>
                  <a:pt x="521" y="598"/>
                </a:lnTo>
                <a:lnTo>
                  <a:pt x="516" y="598"/>
                </a:lnTo>
                <a:lnTo>
                  <a:pt x="511" y="598"/>
                </a:lnTo>
                <a:lnTo>
                  <a:pt x="506" y="598"/>
                </a:lnTo>
                <a:lnTo>
                  <a:pt x="500" y="598"/>
                </a:lnTo>
                <a:lnTo>
                  <a:pt x="500" y="592"/>
                </a:lnTo>
                <a:lnTo>
                  <a:pt x="495" y="587"/>
                </a:lnTo>
                <a:lnTo>
                  <a:pt x="490" y="587"/>
                </a:lnTo>
                <a:lnTo>
                  <a:pt x="485" y="581"/>
                </a:lnTo>
                <a:lnTo>
                  <a:pt x="480" y="575"/>
                </a:lnTo>
                <a:lnTo>
                  <a:pt x="480" y="569"/>
                </a:lnTo>
                <a:lnTo>
                  <a:pt x="475" y="569"/>
                </a:lnTo>
                <a:lnTo>
                  <a:pt x="464" y="564"/>
                </a:lnTo>
                <a:lnTo>
                  <a:pt x="459" y="564"/>
                </a:lnTo>
                <a:lnTo>
                  <a:pt x="459" y="569"/>
                </a:lnTo>
                <a:lnTo>
                  <a:pt x="454" y="569"/>
                </a:lnTo>
                <a:lnTo>
                  <a:pt x="449" y="564"/>
                </a:lnTo>
                <a:lnTo>
                  <a:pt x="444" y="569"/>
                </a:lnTo>
                <a:lnTo>
                  <a:pt x="444" y="564"/>
                </a:lnTo>
                <a:lnTo>
                  <a:pt x="439" y="564"/>
                </a:lnTo>
                <a:lnTo>
                  <a:pt x="439" y="569"/>
                </a:lnTo>
                <a:lnTo>
                  <a:pt x="439" y="575"/>
                </a:lnTo>
                <a:lnTo>
                  <a:pt x="433" y="575"/>
                </a:lnTo>
                <a:lnTo>
                  <a:pt x="428" y="569"/>
                </a:lnTo>
                <a:lnTo>
                  <a:pt x="423" y="569"/>
                </a:lnTo>
                <a:lnTo>
                  <a:pt x="418" y="569"/>
                </a:lnTo>
                <a:lnTo>
                  <a:pt x="413" y="569"/>
                </a:lnTo>
                <a:lnTo>
                  <a:pt x="418" y="564"/>
                </a:lnTo>
                <a:lnTo>
                  <a:pt x="413" y="558"/>
                </a:lnTo>
                <a:lnTo>
                  <a:pt x="408" y="552"/>
                </a:lnTo>
                <a:lnTo>
                  <a:pt x="402" y="552"/>
                </a:lnTo>
                <a:lnTo>
                  <a:pt x="397" y="547"/>
                </a:lnTo>
                <a:lnTo>
                  <a:pt x="397" y="552"/>
                </a:lnTo>
                <a:lnTo>
                  <a:pt x="397" y="558"/>
                </a:lnTo>
                <a:lnTo>
                  <a:pt x="392" y="558"/>
                </a:lnTo>
                <a:lnTo>
                  <a:pt x="392" y="552"/>
                </a:lnTo>
                <a:lnTo>
                  <a:pt x="387" y="552"/>
                </a:lnTo>
                <a:lnTo>
                  <a:pt x="382" y="552"/>
                </a:lnTo>
                <a:lnTo>
                  <a:pt x="382" y="558"/>
                </a:lnTo>
                <a:lnTo>
                  <a:pt x="377" y="558"/>
                </a:lnTo>
                <a:lnTo>
                  <a:pt x="377" y="552"/>
                </a:lnTo>
                <a:lnTo>
                  <a:pt x="377" y="558"/>
                </a:lnTo>
                <a:lnTo>
                  <a:pt x="372" y="558"/>
                </a:lnTo>
                <a:lnTo>
                  <a:pt x="372" y="552"/>
                </a:lnTo>
                <a:lnTo>
                  <a:pt x="372" y="547"/>
                </a:lnTo>
                <a:lnTo>
                  <a:pt x="366" y="547"/>
                </a:lnTo>
                <a:lnTo>
                  <a:pt x="366" y="552"/>
                </a:lnTo>
                <a:lnTo>
                  <a:pt x="366" y="547"/>
                </a:lnTo>
                <a:lnTo>
                  <a:pt x="361" y="547"/>
                </a:lnTo>
                <a:lnTo>
                  <a:pt x="361" y="541"/>
                </a:lnTo>
                <a:lnTo>
                  <a:pt x="356" y="541"/>
                </a:lnTo>
                <a:lnTo>
                  <a:pt x="356" y="535"/>
                </a:lnTo>
                <a:lnTo>
                  <a:pt x="356" y="541"/>
                </a:lnTo>
                <a:lnTo>
                  <a:pt x="351" y="541"/>
                </a:lnTo>
                <a:lnTo>
                  <a:pt x="351" y="535"/>
                </a:lnTo>
                <a:lnTo>
                  <a:pt x="346" y="541"/>
                </a:lnTo>
                <a:lnTo>
                  <a:pt x="346" y="535"/>
                </a:lnTo>
                <a:lnTo>
                  <a:pt x="346" y="530"/>
                </a:lnTo>
                <a:lnTo>
                  <a:pt x="341" y="530"/>
                </a:lnTo>
                <a:lnTo>
                  <a:pt x="341" y="535"/>
                </a:lnTo>
                <a:lnTo>
                  <a:pt x="335" y="535"/>
                </a:lnTo>
                <a:lnTo>
                  <a:pt x="335" y="530"/>
                </a:lnTo>
                <a:lnTo>
                  <a:pt x="330" y="530"/>
                </a:lnTo>
                <a:lnTo>
                  <a:pt x="335" y="530"/>
                </a:lnTo>
                <a:lnTo>
                  <a:pt x="335" y="524"/>
                </a:lnTo>
                <a:lnTo>
                  <a:pt x="335" y="518"/>
                </a:lnTo>
                <a:lnTo>
                  <a:pt x="341" y="518"/>
                </a:lnTo>
                <a:lnTo>
                  <a:pt x="341" y="524"/>
                </a:lnTo>
                <a:lnTo>
                  <a:pt x="341" y="518"/>
                </a:lnTo>
                <a:lnTo>
                  <a:pt x="341" y="513"/>
                </a:lnTo>
                <a:lnTo>
                  <a:pt x="341" y="507"/>
                </a:lnTo>
                <a:lnTo>
                  <a:pt x="335" y="513"/>
                </a:lnTo>
                <a:lnTo>
                  <a:pt x="335" y="507"/>
                </a:lnTo>
                <a:lnTo>
                  <a:pt x="330" y="507"/>
                </a:lnTo>
                <a:lnTo>
                  <a:pt x="330" y="501"/>
                </a:lnTo>
                <a:lnTo>
                  <a:pt x="335" y="501"/>
                </a:lnTo>
                <a:lnTo>
                  <a:pt x="330" y="495"/>
                </a:lnTo>
                <a:lnTo>
                  <a:pt x="325" y="490"/>
                </a:lnTo>
                <a:lnTo>
                  <a:pt x="325" y="495"/>
                </a:lnTo>
                <a:lnTo>
                  <a:pt x="320" y="495"/>
                </a:lnTo>
                <a:lnTo>
                  <a:pt x="320" y="490"/>
                </a:lnTo>
                <a:lnTo>
                  <a:pt x="315" y="490"/>
                </a:lnTo>
                <a:lnTo>
                  <a:pt x="315" y="484"/>
                </a:lnTo>
                <a:lnTo>
                  <a:pt x="320" y="484"/>
                </a:lnTo>
                <a:lnTo>
                  <a:pt x="315" y="484"/>
                </a:lnTo>
                <a:lnTo>
                  <a:pt x="310" y="484"/>
                </a:lnTo>
                <a:lnTo>
                  <a:pt x="310" y="478"/>
                </a:lnTo>
                <a:lnTo>
                  <a:pt x="310" y="473"/>
                </a:lnTo>
                <a:lnTo>
                  <a:pt x="310" y="478"/>
                </a:lnTo>
                <a:lnTo>
                  <a:pt x="310" y="473"/>
                </a:lnTo>
                <a:lnTo>
                  <a:pt x="310" y="467"/>
                </a:lnTo>
                <a:lnTo>
                  <a:pt x="304" y="467"/>
                </a:lnTo>
                <a:lnTo>
                  <a:pt x="304" y="461"/>
                </a:lnTo>
                <a:lnTo>
                  <a:pt x="304" y="456"/>
                </a:lnTo>
                <a:lnTo>
                  <a:pt x="304" y="450"/>
                </a:lnTo>
                <a:lnTo>
                  <a:pt x="310" y="450"/>
                </a:lnTo>
                <a:lnTo>
                  <a:pt x="310" y="456"/>
                </a:lnTo>
                <a:lnTo>
                  <a:pt x="310" y="450"/>
                </a:lnTo>
                <a:lnTo>
                  <a:pt x="310" y="444"/>
                </a:lnTo>
                <a:lnTo>
                  <a:pt x="315" y="444"/>
                </a:lnTo>
                <a:lnTo>
                  <a:pt x="315" y="438"/>
                </a:lnTo>
                <a:lnTo>
                  <a:pt x="320" y="438"/>
                </a:lnTo>
                <a:lnTo>
                  <a:pt x="320" y="433"/>
                </a:lnTo>
                <a:lnTo>
                  <a:pt x="315" y="433"/>
                </a:lnTo>
                <a:lnTo>
                  <a:pt x="315" y="427"/>
                </a:lnTo>
                <a:lnTo>
                  <a:pt x="320" y="427"/>
                </a:lnTo>
                <a:lnTo>
                  <a:pt x="315" y="427"/>
                </a:lnTo>
                <a:lnTo>
                  <a:pt x="315" y="421"/>
                </a:lnTo>
                <a:lnTo>
                  <a:pt x="315" y="416"/>
                </a:lnTo>
                <a:lnTo>
                  <a:pt x="310" y="416"/>
                </a:lnTo>
                <a:lnTo>
                  <a:pt x="310" y="421"/>
                </a:lnTo>
                <a:lnTo>
                  <a:pt x="304" y="421"/>
                </a:lnTo>
                <a:lnTo>
                  <a:pt x="304" y="416"/>
                </a:lnTo>
                <a:lnTo>
                  <a:pt x="304" y="410"/>
                </a:lnTo>
                <a:lnTo>
                  <a:pt x="304" y="404"/>
                </a:lnTo>
                <a:lnTo>
                  <a:pt x="310" y="404"/>
                </a:lnTo>
                <a:lnTo>
                  <a:pt x="310" y="399"/>
                </a:lnTo>
                <a:lnTo>
                  <a:pt x="315" y="399"/>
                </a:lnTo>
                <a:lnTo>
                  <a:pt x="315" y="404"/>
                </a:lnTo>
                <a:lnTo>
                  <a:pt x="320" y="404"/>
                </a:lnTo>
                <a:lnTo>
                  <a:pt x="320" y="399"/>
                </a:lnTo>
                <a:lnTo>
                  <a:pt x="325" y="399"/>
                </a:lnTo>
                <a:lnTo>
                  <a:pt x="325" y="393"/>
                </a:lnTo>
                <a:lnTo>
                  <a:pt x="320" y="393"/>
                </a:lnTo>
                <a:lnTo>
                  <a:pt x="320" y="387"/>
                </a:lnTo>
                <a:lnTo>
                  <a:pt x="320" y="382"/>
                </a:lnTo>
                <a:lnTo>
                  <a:pt x="315" y="382"/>
                </a:lnTo>
                <a:lnTo>
                  <a:pt x="315" y="376"/>
                </a:lnTo>
                <a:lnTo>
                  <a:pt x="310" y="376"/>
                </a:lnTo>
                <a:lnTo>
                  <a:pt x="304" y="376"/>
                </a:lnTo>
                <a:lnTo>
                  <a:pt x="299" y="370"/>
                </a:lnTo>
                <a:lnTo>
                  <a:pt x="299" y="364"/>
                </a:lnTo>
                <a:lnTo>
                  <a:pt x="294" y="359"/>
                </a:lnTo>
                <a:lnTo>
                  <a:pt x="289" y="359"/>
                </a:lnTo>
                <a:lnTo>
                  <a:pt x="289" y="353"/>
                </a:lnTo>
                <a:lnTo>
                  <a:pt x="294" y="353"/>
                </a:lnTo>
                <a:lnTo>
                  <a:pt x="294" y="347"/>
                </a:lnTo>
                <a:lnTo>
                  <a:pt x="294" y="342"/>
                </a:lnTo>
                <a:lnTo>
                  <a:pt x="289" y="342"/>
                </a:lnTo>
                <a:lnTo>
                  <a:pt x="284" y="347"/>
                </a:lnTo>
                <a:lnTo>
                  <a:pt x="279" y="347"/>
                </a:lnTo>
                <a:lnTo>
                  <a:pt x="274" y="347"/>
                </a:lnTo>
                <a:lnTo>
                  <a:pt x="268" y="347"/>
                </a:lnTo>
                <a:lnTo>
                  <a:pt x="263" y="347"/>
                </a:lnTo>
                <a:lnTo>
                  <a:pt x="263" y="342"/>
                </a:lnTo>
                <a:lnTo>
                  <a:pt x="258" y="342"/>
                </a:lnTo>
                <a:lnTo>
                  <a:pt x="253" y="342"/>
                </a:lnTo>
                <a:lnTo>
                  <a:pt x="248" y="336"/>
                </a:lnTo>
                <a:lnTo>
                  <a:pt x="243" y="336"/>
                </a:lnTo>
                <a:lnTo>
                  <a:pt x="243" y="330"/>
                </a:lnTo>
                <a:lnTo>
                  <a:pt x="248" y="330"/>
                </a:lnTo>
                <a:lnTo>
                  <a:pt x="248" y="325"/>
                </a:lnTo>
                <a:lnTo>
                  <a:pt x="243" y="325"/>
                </a:lnTo>
                <a:lnTo>
                  <a:pt x="237" y="330"/>
                </a:lnTo>
                <a:lnTo>
                  <a:pt x="237" y="336"/>
                </a:lnTo>
                <a:lnTo>
                  <a:pt x="232" y="336"/>
                </a:lnTo>
                <a:lnTo>
                  <a:pt x="227" y="330"/>
                </a:lnTo>
                <a:lnTo>
                  <a:pt x="222" y="336"/>
                </a:lnTo>
                <a:lnTo>
                  <a:pt x="222" y="330"/>
                </a:lnTo>
                <a:lnTo>
                  <a:pt x="217" y="319"/>
                </a:lnTo>
                <a:lnTo>
                  <a:pt x="217" y="313"/>
                </a:lnTo>
                <a:lnTo>
                  <a:pt x="217" y="307"/>
                </a:lnTo>
                <a:lnTo>
                  <a:pt x="207" y="290"/>
                </a:lnTo>
                <a:lnTo>
                  <a:pt x="201" y="290"/>
                </a:lnTo>
                <a:lnTo>
                  <a:pt x="201" y="285"/>
                </a:lnTo>
                <a:lnTo>
                  <a:pt x="196" y="285"/>
                </a:lnTo>
                <a:lnTo>
                  <a:pt x="191" y="290"/>
                </a:lnTo>
                <a:lnTo>
                  <a:pt x="186" y="290"/>
                </a:lnTo>
                <a:lnTo>
                  <a:pt x="181" y="285"/>
                </a:lnTo>
                <a:lnTo>
                  <a:pt x="181" y="279"/>
                </a:lnTo>
                <a:lnTo>
                  <a:pt x="181" y="285"/>
                </a:lnTo>
                <a:lnTo>
                  <a:pt x="176" y="285"/>
                </a:lnTo>
                <a:lnTo>
                  <a:pt x="176" y="290"/>
                </a:lnTo>
                <a:lnTo>
                  <a:pt x="165" y="290"/>
                </a:lnTo>
                <a:lnTo>
                  <a:pt x="170" y="279"/>
                </a:lnTo>
                <a:lnTo>
                  <a:pt x="165" y="268"/>
                </a:lnTo>
                <a:lnTo>
                  <a:pt x="160" y="268"/>
                </a:lnTo>
                <a:lnTo>
                  <a:pt x="155" y="273"/>
                </a:lnTo>
                <a:lnTo>
                  <a:pt x="150" y="273"/>
                </a:lnTo>
                <a:lnTo>
                  <a:pt x="145" y="273"/>
                </a:lnTo>
                <a:lnTo>
                  <a:pt x="140" y="279"/>
                </a:lnTo>
                <a:lnTo>
                  <a:pt x="140" y="285"/>
                </a:lnTo>
                <a:lnTo>
                  <a:pt x="140" y="290"/>
                </a:lnTo>
                <a:lnTo>
                  <a:pt x="134" y="290"/>
                </a:lnTo>
                <a:lnTo>
                  <a:pt x="129" y="290"/>
                </a:lnTo>
                <a:lnTo>
                  <a:pt x="124" y="285"/>
                </a:lnTo>
                <a:lnTo>
                  <a:pt x="124" y="279"/>
                </a:lnTo>
                <a:lnTo>
                  <a:pt x="124" y="273"/>
                </a:lnTo>
                <a:lnTo>
                  <a:pt x="124" y="268"/>
                </a:lnTo>
                <a:lnTo>
                  <a:pt x="119" y="268"/>
                </a:lnTo>
                <a:lnTo>
                  <a:pt x="114" y="268"/>
                </a:lnTo>
                <a:lnTo>
                  <a:pt x="109" y="268"/>
                </a:lnTo>
                <a:lnTo>
                  <a:pt x="103" y="268"/>
                </a:lnTo>
                <a:lnTo>
                  <a:pt x="98" y="273"/>
                </a:lnTo>
                <a:lnTo>
                  <a:pt x="93" y="273"/>
                </a:lnTo>
                <a:lnTo>
                  <a:pt x="88" y="268"/>
                </a:lnTo>
                <a:lnTo>
                  <a:pt x="83" y="262"/>
                </a:lnTo>
                <a:lnTo>
                  <a:pt x="88" y="256"/>
                </a:lnTo>
                <a:lnTo>
                  <a:pt x="93" y="250"/>
                </a:lnTo>
                <a:lnTo>
                  <a:pt x="88" y="245"/>
                </a:lnTo>
                <a:lnTo>
                  <a:pt x="83" y="245"/>
                </a:lnTo>
                <a:lnTo>
                  <a:pt x="83" y="250"/>
                </a:lnTo>
                <a:lnTo>
                  <a:pt x="78" y="250"/>
                </a:lnTo>
                <a:lnTo>
                  <a:pt x="78" y="256"/>
                </a:lnTo>
                <a:lnTo>
                  <a:pt x="78" y="262"/>
                </a:lnTo>
                <a:lnTo>
                  <a:pt x="73" y="262"/>
                </a:lnTo>
                <a:lnTo>
                  <a:pt x="73" y="256"/>
                </a:lnTo>
                <a:lnTo>
                  <a:pt x="67" y="256"/>
                </a:lnTo>
                <a:lnTo>
                  <a:pt x="62" y="256"/>
                </a:lnTo>
                <a:lnTo>
                  <a:pt x="62" y="262"/>
                </a:lnTo>
                <a:lnTo>
                  <a:pt x="62" y="268"/>
                </a:lnTo>
                <a:lnTo>
                  <a:pt x="62" y="273"/>
                </a:lnTo>
                <a:lnTo>
                  <a:pt x="67" y="279"/>
                </a:lnTo>
                <a:lnTo>
                  <a:pt x="73" y="279"/>
                </a:lnTo>
                <a:lnTo>
                  <a:pt x="73" y="285"/>
                </a:lnTo>
                <a:lnTo>
                  <a:pt x="67" y="290"/>
                </a:lnTo>
                <a:lnTo>
                  <a:pt x="62" y="290"/>
                </a:lnTo>
                <a:lnTo>
                  <a:pt x="52" y="285"/>
                </a:lnTo>
                <a:lnTo>
                  <a:pt x="47" y="285"/>
                </a:lnTo>
                <a:lnTo>
                  <a:pt x="47" y="290"/>
                </a:lnTo>
                <a:lnTo>
                  <a:pt x="42" y="290"/>
                </a:lnTo>
                <a:lnTo>
                  <a:pt x="36" y="290"/>
                </a:lnTo>
                <a:lnTo>
                  <a:pt x="31" y="285"/>
                </a:lnTo>
                <a:lnTo>
                  <a:pt x="31" y="279"/>
                </a:lnTo>
                <a:lnTo>
                  <a:pt x="26" y="273"/>
                </a:lnTo>
                <a:lnTo>
                  <a:pt x="21" y="273"/>
                </a:lnTo>
                <a:lnTo>
                  <a:pt x="21" y="279"/>
                </a:lnTo>
                <a:lnTo>
                  <a:pt x="21" y="285"/>
                </a:lnTo>
                <a:lnTo>
                  <a:pt x="16" y="285"/>
                </a:lnTo>
                <a:lnTo>
                  <a:pt x="11" y="285"/>
                </a:lnTo>
                <a:lnTo>
                  <a:pt x="5" y="290"/>
                </a:lnTo>
                <a:close/>
              </a:path>
            </a:pathLst>
          </a:custGeom>
          <a:solidFill>
            <a:srgbClr val="8A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93" name="Freeform 26"/>
          <p:cNvSpPr>
            <a:spLocks/>
          </p:cNvSpPr>
          <p:nvPr/>
        </p:nvSpPr>
        <p:spPr bwMode="auto">
          <a:xfrm>
            <a:off x="2893610" y="2971949"/>
            <a:ext cx="757039" cy="832298"/>
          </a:xfrm>
          <a:custGeom>
            <a:avLst/>
            <a:gdLst>
              <a:gd name="T0" fmla="*/ 2147483647 w 485"/>
              <a:gd name="T1" fmla="*/ 2147483647 h 484"/>
              <a:gd name="T2" fmla="*/ 2147483647 w 485"/>
              <a:gd name="T3" fmla="*/ 2147483647 h 484"/>
              <a:gd name="T4" fmla="*/ 2147483647 w 485"/>
              <a:gd name="T5" fmla="*/ 2147483647 h 484"/>
              <a:gd name="T6" fmla="*/ 2147483647 w 485"/>
              <a:gd name="T7" fmla="*/ 2147483647 h 484"/>
              <a:gd name="T8" fmla="*/ 2147483647 w 485"/>
              <a:gd name="T9" fmla="*/ 2147483647 h 484"/>
              <a:gd name="T10" fmla="*/ 2147483647 w 485"/>
              <a:gd name="T11" fmla="*/ 2147483647 h 484"/>
              <a:gd name="T12" fmla="*/ 2147483647 w 485"/>
              <a:gd name="T13" fmla="*/ 2147483647 h 484"/>
              <a:gd name="T14" fmla="*/ 2147483647 w 485"/>
              <a:gd name="T15" fmla="*/ 2147483647 h 484"/>
              <a:gd name="T16" fmla="*/ 0 w 485"/>
              <a:gd name="T17" fmla="*/ 2147483647 h 484"/>
              <a:gd name="T18" fmla="*/ 2147483647 w 485"/>
              <a:gd name="T19" fmla="*/ 2147483647 h 484"/>
              <a:gd name="T20" fmla="*/ 2147483647 w 485"/>
              <a:gd name="T21" fmla="*/ 2147483647 h 484"/>
              <a:gd name="T22" fmla="*/ 2147483647 w 485"/>
              <a:gd name="T23" fmla="*/ 2147483647 h 484"/>
              <a:gd name="T24" fmla="*/ 2147483647 w 485"/>
              <a:gd name="T25" fmla="*/ 2147483647 h 484"/>
              <a:gd name="T26" fmla="*/ 2147483647 w 485"/>
              <a:gd name="T27" fmla="*/ 2147483647 h 484"/>
              <a:gd name="T28" fmla="*/ 2147483647 w 485"/>
              <a:gd name="T29" fmla="*/ 2147483647 h 484"/>
              <a:gd name="T30" fmla="*/ 2147483647 w 485"/>
              <a:gd name="T31" fmla="*/ 2147483647 h 484"/>
              <a:gd name="T32" fmla="*/ 2147483647 w 485"/>
              <a:gd name="T33" fmla="*/ 0 h 484"/>
              <a:gd name="T34" fmla="*/ 2147483647 w 485"/>
              <a:gd name="T35" fmla="*/ 2147483647 h 484"/>
              <a:gd name="T36" fmla="*/ 2147483647 w 485"/>
              <a:gd name="T37" fmla="*/ 2147483647 h 484"/>
              <a:gd name="T38" fmla="*/ 2147483647 w 485"/>
              <a:gd name="T39" fmla="*/ 2147483647 h 484"/>
              <a:gd name="T40" fmla="*/ 2147483647 w 485"/>
              <a:gd name="T41" fmla="*/ 2147483647 h 484"/>
              <a:gd name="T42" fmla="*/ 2147483647 w 485"/>
              <a:gd name="T43" fmla="*/ 2147483647 h 484"/>
              <a:gd name="T44" fmla="*/ 2147483647 w 485"/>
              <a:gd name="T45" fmla="*/ 2147483647 h 484"/>
              <a:gd name="T46" fmla="*/ 2147483647 w 485"/>
              <a:gd name="T47" fmla="*/ 2147483647 h 484"/>
              <a:gd name="T48" fmla="*/ 2147483647 w 485"/>
              <a:gd name="T49" fmla="*/ 2147483647 h 484"/>
              <a:gd name="T50" fmla="*/ 2147483647 w 485"/>
              <a:gd name="T51" fmla="*/ 2147483647 h 484"/>
              <a:gd name="T52" fmla="*/ 2147483647 w 485"/>
              <a:gd name="T53" fmla="*/ 2147483647 h 484"/>
              <a:gd name="T54" fmla="*/ 2147483647 w 485"/>
              <a:gd name="T55" fmla="*/ 2147483647 h 484"/>
              <a:gd name="T56" fmla="*/ 2147483647 w 485"/>
              <a:gd name="T57" fmla="*/ 2147483647 h 484"/>
              <a:gd name="T58" fmla="*/ 2147483647 w 485"/>
              <a:gd name="T59" fmla="*/ 2147483647 h 484"/>
              <a:gd name="T60" fmla="*/ 2147483647 w 485"/>
              <a:gd name="T61" fmla="*/ 2147483647 h 484"/>
              <a:gd name="T62" fmla="*/ 2147483647 w 485"/>
              <a:gd name="T63" fmla="*/ 2147483647 h 484"/>
              <a:gd name="T64" fmla="*/ 2147483647 w 485"/>
              <a:gd name="T65" fmla="*/ 2147483647 h 484"/>
              <a:gd name="T66" fmla="*/ 2147483647 w 485"/>
              <a:gd name="T67" fmla="*/ 2147483647 h 484"/>
              <a:gd name="T68" fmla="*/ 2147483647 w 485"/>
              <a:gd name="T69" fmla="*/ 2147483647 h 484"/>
              <a:gd name="T70" fmla="*/ 2147483647 w 485"/>
              <a:gd name="T71" fmla="*/ 2147483647 h 484"/>
              <a:gd name="T72" fmla="*/ 2147483647 w 485"/>
              <a:gd name="T73" fmla="*/ 2147483647 h 484"/>
              <a:gd name="T74" fmla="*/ 2147483647 w 485"/>
              <a:gd name="T75" fmla="*/ 2147483647 h 484"/>
              <a:gd name="T76" fmla="*/ 2147483647 w 485"/>
              <a:gd name="T77" fmla="*/ 2147483647 h 484"/>
              <a:gd name="T78" fmla="*/ 2147483647 w 485"/>
              <a:gd name="T79" fmla="*/ 2147483647 h 484"/>
              <a:gd name="T80" fmla="*/ 2147483647 w 485"/>
              <a:gd name="T81" fmla="*/ 2147483647 h 484"/>
              <a:gd name="T82" fmla="*/ 2147483647 w 485"/>
              <a:gd name="T83" fmla="*/ 2147483647 h 484"/>
              <a:gd name="T84" fmla="*/ 2147483647 w 485"/>
              <a:gd name="T85" fmla="*/ 2147483647 h 484"/>
              <a:gd name="T86" fmla="*/ 2147483647 w 485"/>
              <a:gd name="T87" fmla="*/ 2147483647 h 484"/>
              <a:gd name="T88" fmla="*/ 2147483647 w 485"/>
              <a:gd name="T89" fmla="*/ 2147483647 h 484"/>
              <a:gd name="T90" fmla="*/ 2147483647 w 485"/>
              <a:gd name="T91" fmla="*/ 2147483647 h 484"/>
              <a:gd name="T92" fmla="*/ 2147483647 w 485"/>
              <a:gd name="T93" fmla="*/ 2147483647 h 484"/>
              <a:gd name="T94" fmla="*/ 2147483647 w 485"/>
              <a:gd name="T95" fmla="*/ 2147483647 h 484"/>
              <a:gd name="T96" fmla="*/ 2147483647 w 485"/>
              <a:gd name="T97" fmla="*/ 2147483647 h 484"/>
              <a:gd name="T98" fmla="*/ 2147483647 w 485"/>
              <a:gd name="T99" fmla="*/ 2147483647 h 484"/>
              <a:gd name="T100" fmla="*/ 2147483647 w 485"/>
              <a:gd name="T101" fmla="*/ 2147483647 h 484"/>
              <a:gd name="T102" fmla="*/ 2147483647 w 485"/>
              <a:gd name="T103" fmla="*/ 2147483647 h 484"/>
              <a:gd name="T104" fmla="*/ 2147483647 w 485"/>
              <a:gd name="T105" fmla="*/ 2147483647 h 484"/>
              <a:gd name="T106" fmla="*/ 2147483647 w 485"/>
              <a:gd name="T107" fmla="*/ 2147483647 h 48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85"/>
              <a:gd name="T163" fmla="*/ 0 h 484"/>
              <a:gd name="T164" fmla="*/ 485 w 485"/>
              <a:gd name="T165" fmla="*/ 484 h 48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85" h="484">
                <a:moveTo>
                  <a:pt x="26" y="336"/>
                </a:moveTo>
                <a:lnTo>
                  <a:pt x="26" y="330"/>
                </a:lnTo>
                <a:lnTo>
                  <a:pt x="26" y="319"/>
                </a:lnTo>
                <a:lnTo>
                  <a:pt x="26" y="279"/>
                </a:lnTo>
                <a:lnTo>
                  <a:pt x="31" y="279"/>
                </a:lnTo>
                <a:lnTo>
                  <a:pt x="67" y="279"/>
                </a:lnTo>
                <a:lnTo>
                  <a:pt x="67" y="256"/>
                </a:lnTo>
                <a:lnTo>
                  <a:pt x="62" y="233"/>
                </a:lnTo>
                <a:lnTo>
                  <a:pt x="67" y="216"/>
                </a:lnTo>
                <a:lnTo>
                  <a:pt x="73" y="211"/>
                </a:lnTo>
                <a:lnTo>
                  <a:pt x="78" y="199"/>
                </a:lnTo>
                <a:lnTo>
                  <a:pt x="83" y="188"/>
                </a:lnTo>
                <a:lnTo>
                  <a:pt x="83" y="182"/>
                </a:lnTo>
                <a:lnTo>
                  <a:pt x="83" y="176"/>
                </a:lnTo>
                <a:lnTo>
                  <a:pt x="83" y="171"/>
                </a:lnTo>
                <a:lnTo>
                  <a:pt x="83" y="165"/>
                </a:lnTo>
                <a:lnTo>
                  <a:pt x="88" y="154"/>
                </a:lnTo>
                <a:lnTo>
                  <a:pt x="73" y="142"/>
                </a:lnTo>
                <a:lnTo>
                  <a:pt x="57" y="131"/>
                </a:lnTo>
                <a:lnTo>
                  <a:pt x="52" y="125"/>
                </a:lnTo>
                <a:lnTo>
                  <a:pt x="47" y="125"/>
                </a:lnTo>
                <a:lnTo>
                  <a:pt x="42" y="119"/>
                </a:lnTo>
                <a:lnTo>
                  <a:pt x="31" y="119"/>
                </a:lnTo>
                <a:lnTo>
                  <a:pt x="26" y="114"/>
                </a:lnTo>
                <a:lnTo>
                  <a:pt x="16" y="108"/>
                </a:lnTo>
                <a:lnTo>
                  <a:pt x="6" y="97"/>
                </a:lnTo>
                <a:lnTo>
                  <a:pt x="0" y="97"/>
                </a:lnTo>
                <a:lnTo>
                  <a:pt x="6" y="91"/>
                </a:lnTo>
                <a:lnTo>
                  <a:pt x="16" y="91"/>
                </a:lnTo>
                <a:lnTo>
                  <a:pt x="21" y="85"/>
                </a:lnTo>
                <a:lnTo>
                  <a:pt x="26" y="68"/>
                </a:lnTo>
                <a:lnTo>
                  <a:pt x="42" y="40"/>
                </a:lnTo>
                <a:lnTo>
                  <a:pt x="47" y="40"/>
                </a:lnTo>
                <a:lnTo>
                  <a:pt x="47" y="34"/>
                </a:lnTo>
                <a:lnTo>
                  <a:pt x="67" y="23"/>
                </a:lnTo>
                <a:lnTo>
                  <a:pt x="78" y="17"/>
                </a:lnTo>
                <a:lnTo>
                  <a:pt x="93" y="17"/>
                </a:lnTo>
                <a:lnTo>
                  <a:pt x="109" y="17"/>
                </a:lnTo>
                <a:lnTo>
                  <a:pt x="124" y="23"/>
                </a:lnTo>
                <a:lnTo>
                  <a:pt x="145" y="28"/>
                </a:lnTo>
                <a:lnTo>
                  <a:pt x="150" y="28"/>
                </a:lnTo>
                <a:lnTo>
                  <a:pt x="150" y="23"/>
                </a:lnTo>
                <a:lnTo>
                  <a:pt x="140" y="17"/>
                </a:lnTo>
                <a:lnTo>
                  <a:pt x="140" y="11"/>
                </a:lnTo>
                <a:lnTo>
                  <a:pt x="145" y="11"/>
                </a:lnTo>
                <a:lnTo>
                  <a:pt x="150" y="11"/>
                </a:lnTo>
                <a:lnTo>
                  <a:pt x="155" y="17"/>
                </a:lnTo>
                <a:lnTo>
                  <a:pt x="165" y="23"/>
                </a:lnTo>
                <a:lnTo>
                  <a:pt x="170" y="17"/>
                </a:lnTo>
                <a:lnTo>
                  <a:pt x="165" y="11"/>
                </a:lnTo>
                <a:lnTo>
                  <a:pt x="186" y="0"/>
                </a:lnTo>
                <a:lnTo>
                  <a:pt x="191" y="0"/>
                </a:lnTo>
                <a:lnTo>
                  <a:pt x="191" y="5"/>
                </a:lnTo>
                <a:lnTo>
                  <a:pt x="196" y="17"/>
                </a:lnTo>
                <a:lnTo>
                  <a:pt x="212" y="28"/>
                </a:lnTo>
                <a:lnTo>
                  <a:pt x="217" y="40"/>
                </a:lnTo>
                <a:lnTo>
                  <a:pt x="232" y="57"/>
                </a:lnTo>
                <a:lnTo>
                  <a:pt x="243" y="68"/>
                </a:lnTo>
                <a:lnTo>
                  <a:pt x="248" y="74"/>
                </a:lnTo>
                <a:lnTo>
                  <a:pt x="263" y="85"/>
                </a:lnTo>
                <a:lnTo>
                  <a:pt x="294" y="97"/>
                </a:lnTo>
                <a:lnTo>
                  <a:pt x="310" y="79"/>
                </a:lnTo>
                <a:lnTo>
                  <a:pt x="315" y="74"/>
                </a:lnTo>
                <a:lnTo>
                  <a:pt x="320" y="62"/>
                </a:lnTo>
                <a:lnTo>
                  <a:pt x="325" y="62"/>
                </a:lnTo>
                <a:lnTo>
                  <a:pt x="330" y="62"/>
                </a:lnTo>
                <a:lnTo>
                  <a:pt x="330" y="68"/>
                </a:lnTo>
                <a:lnTo>
                  <a:pt x="335" y="68"/>
                </a:lnTo>
                <a:lnTo>
                  <a:pt x="341" y="68"/>
                </a:lnTo>
                <a:lnTo>
                  <a:pt x="361" y="79"/>
                </a:lnTo>
                <a:lnTo>
                  <a:pt x="372" y="85"/>
                </a:lnTo>
                <a:lnTo>
                  <a:pt x="377" y="91"/>
                </a:lnTo>
                <a:lnTo>
                  <a:pt x="382" y="91"/>
                </a:lnTo>
                <a:lnTo>
                  <a:pt x="387" y="91"/>
                </a:lnTo>
                <a:lnTo>
                  <a:pt x="402" y="97"/>
                </a:lnTo>
                <a:lnTo>
                  <a:pt x="413" y="97"/>
                </a:lnTo>
                <a:lnTo>
                  <a:pt x="428" y="97"/>
                </a:lnTo>
                <a:lnTo>
                  <a:pt x="439" y="97"/>
                </a:lnTo>
                <a:lnTo>
                  <a:pt x="454" y="102"/>
                </a:lnTo>
                <a:lnTo>
                  <a:pt x="454" y="119"/>
                </a:lnTo>
                <a:lnTo>
                  <a:pt x="459" y="119"/>
                </a:lnTo>
                <a:lnTo>
                  <a:pt x="464" y="125"/>
                </a:lnTo>
                <a:lnTo>
                  <a:pt x="464" y="136"/>
                </a:lnTo>
                <a:lnTo>
                  <a:pt x="459" y="171"/>
                </a:lnTo>
                <a:lnTo>
                  <a:pt x="454" y="193"/>
                </a:lnTo>
                <a:lnTo>
                  <a:pt x="469" y="193"/>
                </a:lnTo>
                <a:lnTo>
                  <a:pt x="480" y="199"/>
                </a:lnTo>
                <a:lnTo>
                  <a:pt x="480" y="205"/>
                </a:lnTo>
                <a:lnTo>
                  <a:pt x="480" y="228"/>
                </a:lnTo>
                <a:lnTo>
                  <a:pt x="480" y="233"/>
                </a:lnTo>
                <a:lnTo>
                  <a:pt x="480" y="245"/>
                </a:lnTo>
                <a:lnTo>
                  <a:pt x="485" y="256"/>
                </a:lnTo>
                <a:lnTo>
                  <a:pt x="485" y="262"/>
                </a:lnTo>
                <a:lnTo>
                  <a:pt x="485" y="267"/>
                </a:lnTo>
                <a:lnTo>
                  <a:pt x="459" y="267"/>
                </a:lnTo>
                <a:lnTo>
                  <a:pt x="454" y="273"/>
                </a:lnTo>
                <a:lnTo>
                  <a:pt x="454" y="296"/>
                </a:lnTo>
                <a:lnTo>
                  <a:pt x="449" y="307"/>
                </a:lnTo>
                <a:lnTo>
                  <a:pt x="449" y="324"/>
                </a:lnTo>
                <a:lnTo>
                  <a:pt x="433" y="336"/>
                </a:lnTo>
                <a:lnTo>
                  <a:pt x="433" y="342"/>
                </a:lnTo>
                <a:lnTo>
                  <a:pt x="423" y="342"/>
                </a:lnTo>
                <a:lnTo>
                  <a:pt x="418" y="342"/>
                </a:lnTo>
                <a:lnTo>
                  <a:pt x="418" y="347"/>
                </a:lnTo>
                <a:lnTo>
                  <a:pt x="418" y="353"/>
                </a:lnTo>
                <a:lnTo>
                  <a:pt x="423" y="353"/>
                </a:lnTo>
                <a:lnTo>
                  <a:pt x="423" y="359"/>
                </a:lnTo>
                <a:lnTo>
                  <a:pt x="413" y="359"/>
                </a:lnTo>
                <a:lnTo>
                  <a:pt x="408" y="364"/>
                </a:lnTo>
                <a:lnTo>
                  <a:pt x="402" y="364"/>
                </a:lnTo>
                <a:lnTo>
                  <a:pt x="392" y="359"/>
                </a:lnTo>
                <a:lnTo>
                  <a:pt x="387" y="359"/>
                </a:lnTo>
                <a:lnTo>
                  <a:pt x="377" y="359"/>
                </a:lnTo>
                <a:lnTo>
                  <a:pt x="377" y="353"/>
                </a:lnTo>
                <a:lnTo>
                  <a:pt x="361" y="370"/>
                </a:lnTo>
                <a:lnTo>
                  <a:pt x="366" y="387"/>
                </a:lnTo>
                <a:lnTo>
                  <a:pt x="366" y="393"/>
                </a:lnTo>
                <a:lnTo>
                  <a:pt x="366" y="421"/>
                </a:lnTo>
                <a:lnTo>
                  <a:pt x="361" y="450"/>
                </a:lnTo>
                <a:lnTo>
                  <a:pt x="330" y="438"/>
                </a:lnTo>
                <a:lnTo>
                  <a:pt x="315" y="438"/>
                </a:lnTo>
                <a:lnTo>
                  <a:pt x="299" y="455"/>
                </a:lnTo>
                <a:lnTo>
                  <a:pt x="294" y="455"/>
                </a:lnTo>
                <a:lnTo>
                  <a:pt x="274" y="450"/>
                </a:lnTo>
                <a:lnTo>
                  <a:pt x="263" y="444"/>
                </a:lnTo>
                <a:lnTo>
                  <a:pt x="253" y="455"/>
                </a:lnTo>
                <a:lnTo>
                  <a:pt x="243" y="467"/>
                </a:lnTo>
                <a:lnTo>
                  <a:pt x="237" y="467"/>
                </a:lnTo>
                <a:lnTo>
                  <a:pt x="222" y="461"/>
                </a:lnTo>
                <a:lnTo>
                  <a:pt x="217" y="473"/>
                </a:lnTo>
                <a:lnTo>
                  <a:pt x="207" y="467"/>
                </a:lnTo>
                <a:lnTo>
                  <a:pt x="201" y="461"/>
                </a:lnTo>
                <a:lnTo>
                  <a:pt x="191" y="461"/>
                </a:lnTo>
                <a:lnTo>
                  <a:pt x="191" y="455"/>
                </a:lnTo>
                <a:lnTo>
                  <a:pt x="186" y="450"/>
                </a:lnTo>
                <a:lnTo>
                  <a:pt x="181" y="455"/>
                </a:lnTo>
                <a:lnTo>
                  <a:pt x="176" y="484"/>
                </a:lnTo>
                <a:lnTo>
                  <a:pt x="165" y="484"/>
                </a:lnTo>
                <a:lnTo>
                  <a:pt x="160" y="478"/>
                </a:lnTo>
                <a:lnTo>
                  <a:pt x="145" y="478"/>
                </a:lnTo>
                <a:lnTo>
                  <a:pt x="140" y="478"/>
                </a:lnTo>
                <a:lnTo>
                  <a:pt x="134" y="478"/>
                </a:lnTo>
                <a:lnTo>
                  <a:pt x="134" y="461"/>
                </a:lnTo>
                <a:lnTo>
                  <a:pt x="129" y="455"/>
                </a:lnTo>
                <a:lnTo>
                  <a:pt x="129" y="444"/>
                </a:lnTo>
                <a:lnTo>
                  <a:pt x="129" y="438"/>
                </a:lnTo>
                <a:lnTo>
                  <a:pt x="140" y="416"/>
                </a:lnTo>
                <a:lnTo>
                  <a:pt x="134" y="416"/>
                </a:lnTo>
                <a:lnTo>
                  <a:pt x="129" y="410"/>
                </a:lnTo>
                <a:lnTo>
                  <a:pt x="119" y="404"/>
                </a:lnTo>
                <a:lnTo>
                  <a:pt x="114" y="404"/>
                </a:lnTo>
                <a:lnTo>
                  <a:pt x="134" y="364"/>
                </a:lnTo>
                <a:lnTo>
                  <a:pt x="129" y="364"/>
                </a:lnTo>
                <a:lnTo>
                  <a:pt x="124" y="364"/>
                </a:lnTo>
                <a:lnTo>
                  <a:pt x="98" y="364"/>
                </a:lnTo>
                <a:lnTo>
                  <a:pt x="78" y="370"/>
                </a:lnTo>
                <a:lnTo>
                  <a:pt x="67" y="370"/>
                </a:lnTo>
                <a:lnTo>
                  <a:pt x="62" y="370"/>
                </a:lnTo>
                <a:lnTo>
                  <a:pt x="62" y="364"/>
                </a:lnTo>
                <a:lnTo>
                  <a:pt x="57" y="359"/>
                </a:lnTo>
                <a:lnTo>
                  <a:pt x="47" y="353"/>
                </a:lnTo>
                <a:lnTo>
                  <a:pt x="42" y="347"/>
                </a:lnTo>
                <a:lnTo>
                  <a:pt x="26" y="342"/>
                </a:lnTo>
                <a:lnTo>
                  <a:pt x="26" y="336"/>
                </a:lnTo>
                <a:close/>
              </a:path>
            </a:pathLst>
          </a:custGeom>
          <a:solidFill>
            <a:srgbClr val="8BE1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94" name="Freeform 27"/>
          <p:cNvSpPr>
            <a:spLocks/>
          </p:cNvSpPr>
          <p:nvPr/>
        </p:nvSpPr>
        <p:spPr bwMode="auto">
          <a:xfrm>
            <a:off x="3071208" y="4763860"/>
            <a:ext cx="669137" cy="1246546"/>
          </a:xfrm>
          <a:custGeom>
            <a:avLst/>
            <a:gdLst>
              <a:gd name="T0" fmla="*/ 2147483647 w 428"/>
              <a:gd name="T1" fmla="*/ 2147483647 h 724"/>
              <a:gd name="T2" fmla="*/ 2147483647 w 428"/>
              <a:gd name="T3" fmla="*/ 0 h 724"/>
              <a:gd name="T4" fmla="*/ 2147483647 w 428"/>
              <a:gd name="T5" fmla="*/ 2147483647 h 724"/>
              <a:gd name="T6" fmla="*/ 2147483647 w 428"/>
              <a:gd name="T7" fmla="*/ 2147483647 h 724"/>
              <a:gd name="T8" fmla="*/ 2147483647 w 428"/>
              <a:gd name="T9" fmla="*/ 2147483647 h 724"/>
              <a:gd name="T10" fmla="*/ 2147483647 w 428"/>
              <a:gd name="T11" fmla="*/ 2147483647 h 724"/>
              <a:gd name="T12" fmla="*/ 2147483647 w 428"/>
              <a:gd name="T13" fmla="*/ 2147483647 h 724"/>
              <a:gd name="T14" fmla="*/ 2147483647 w 428"/>
              <a:gd name="T15" fmla="*/ 2147483647 h 724"/>
              <a:gd name="T16" fmla="*/ 2147483647 w 428"/>
              <a:gd name="T17" fmla="*/ 2147483647 h 724"/>
              <a:gd name="T18" fmla="*/ 2147483647 w 428"/>
              <a:gd name="T19" fmla="*/ 2147483647 h 724"/>
              <a:gd name="T20" fmla="*/ 2147483647 w 428"/>
              <a:gd name="T21" fmla="*/ 2147483647 h 724"/>
              <a:gd name="T22" fmla="*/ 2147483647 w 428"/>
              <a:gd name="T23" fmla="*/ 2147483647 h 724"/>
              <a:gd name="T24" fmla="*/ 2147483647 w 428"/>
              <a:gd name="T25" fmla="*/ 2147483647 h 724"/>
              <a:gd name="T26" fmla="*/ 2147483647 w 428"/>
              <a:gd name="T27" fmla="*/ 2147483647 h 724"/>
              <a:gd name="T28" fmla="*/ 2147483647 w 428"/>
              <a:gd name="T29" fmla="*/ 2147483647 h 724"/>
              <a:gd name="T30" fmla="*/ 2147483647 w 428"/>
              <a:gd name="T31" fmla="*/ 2147483647 h 724"/>
              <a:gd name="T32" fmla="*/ 2147483647 w 428"/>
              <a:gd name="T33" fmla="*/ 2147483647 h 724"/>
              <a:gd name="T34" fmla="*/ 2147483647 w 428"/>
              <a:gd name="T35" fmla="*/ 2147483647 h 724"/>
              <a:gd name="T36" fmla="*/ 2147483647 w 428"/>
              <a:gd name="T37" fmla="*/ 2147483647 h 724"/>
              <a:gd name="T38" fmla="*/ 2147483647 w 428"/>
              <a:gd name="T39" fmla="*/ 2147483647 h 724"/>
              <a:gd name="T40" fmla="*/ 2147483647 w 428"/>
              <a:gd name="T41" fmla="*/ 2147483647 h 724"/>
              <a:gd name="T42" fmla="*/ 2147483647 w 428"/>
              <a:gd name="T43" fmla="*/ 2147483647 h 724"/>
              <a:gd name="T44" fmla="*/ 2147483647 w 428"/>
              <a:gd name="T45" fmla="*/ 2147483647 h 724"/>
              <a:gd name="T46" fmla="*/ 2147483647 w 428"/>
              <a:gd name="T47" fmla="*/ 2147483647 h 724"/>
              <a:gd name="T48" fmla="*/ 2147483647 w 428"/>
              <a:gd name="T49" fmla="*/ 2147483647 h 724"/>
              <a:gd name="T50" fmla="*/ 2147483647 w 428"/>
              <a:gd name="T51" fmla="*/ 2147483647 h 724"/>
              <a:gd name="T52" fmla="*/ 2147483647 w 428"/>
              <a:gd name="T53" fmla="*/ 2147483647 h 724"/>
              <a:gd name="T54" fmla="*/ 2147483647 w 428"/>
              <a:gd name="T55" fmla="*/ 2147483647 h 724"/>
              <a:gd name="T56" fmla="*/ 2147483647 w 428"/>
              <a:gd name="T57" fmla="*/ 2147483647 h 724"/>
              <a:gd name="T58" fmla="*/ 2147483647 w 428"/>
              <a:gd name="T59" fmla="*/ 2147483647 h 724"/>
              <a:gd name="T60" fmla="*/ 2147483647 w 428"/>
              <a:gd name="T61" fmla="*/ 2147483647 h 724"/>
              <a:gd name="T62" fmla="*/ 2147483647 w 428"/>
              <a:gd name="T63" fmla="*/ 2147483647 h 724"/>
              <a:gd name="T64" fmla="*/ 2147483647 w 428"/>
              <a:gd name="T65" fmla="*/ 2147483647 h 724"/>
              <a:gd name="T66" fmla="*/ 2147483647 w 428"/>
              <a:gd name="T67" fmla="*/ 2147483647 h 724"/>
              <a:gd name="T68" fmla="*/ 2147483647 w 428"/>
              <a:gd name="T69" fmla="*/ 2147483647 h 724"/>
              <a:gd name="T70" fmla="*/ 2147483647 w 428"/>
              <a:gd name="T71" fmla="*/ 2147483647 h 724"/>
              <a:gd name="T72" fmla="*/ 2147483647 w 428"/>
              <a:gd name="T73" fmla="*/ 2147483647 h 724"/>
              <a:gd name="T74" fmla="*/ 2147483647 w 428"/>
              <a:gd name="T75" fmla="*/ 2147483647 h 724"/>
              <a:gd name="T76" fmla="*/ 2147483647 w 428"/>
              <a:gd name="T77" fmla="*/ 2147483647 h 724"/>
              <a:gd name="T78" fmla="*/ 2147483647 w 428"/>
              <a:gd name="T79" fmla="*/ 2147483647 h 724"/>
              <a:gd name="T80" fmla="*/ 2147483647 w 428"/>
              <a:gd name="T81" fmla="*/ 2147483647 h 724"/>
              <a:gd name="T82" fmla="*/ 0 w 428"/>
              <a:gd name="T83" fmla="*/ 2147483647 h 724"/>
              <a:gd name="T84" fmla="*/ 2147483647 w 428"/>
              <a:gd name="T85" fmla="*/ 2147483647 h 724"/>
              <a:gd name="T86" fmla="*/ 2147483647 w 428"/>
              <a:gd name="T87" fmla="*/ 2147483647 h 724"/>
              <a:gd name="T88" fmla="*/ 2147483647 w 428"/>
              <a:gd name="T89" fmla="*/ 2147483647 h 724"/>
              <a:gd name="T90" fmla="*/ 2147483647 w 428"/>
              <a:gd name="T91" fmla="*/ 2147483647 h 724"/>
              <a:gd name="T92" fmla="*/ 2147483647 w 428"/>
              <a:gd name="T93" fmla="*/ 2147483647 h 724"/>
              <a:gd name="T94" fmla="*/ 2147483647 w 428"/>
              <a:gd name="T95" fmla="*/ 2147483647 h 724"/>
              <a:gd name="T96" fmla="*/ 2147483647 w 428"/>
              <a:gd name="T97" fmla="*/ 2147483647 h 724"/>
              <a:gd name="T98" fmla="*/ 2147483647 w 428"/>
              <a:gd name="T99" fmla="*/ 2147483647 h 724"/>
              <a:gd name="T100" fmla="*/ 2147483647 w 428"/>
              <a:gd name="T101" fmla="*/ 2147483647 h 724"/>
              <a:gd name="T102" fmla="*/ 2147483647 w 428"/>
              <a:gd name="T103" fmla="*/ 2147483647 h 724"/>
              <a:gd name="T104" fmla="*/ 2147483647 w 428"/>
              <a:gd name="T105" fmla="*/ 2147483647 h 724"/>
              <a:gd name="T106" fmla="*/ 2147483647 w 428"/>
              <a:gd name="T107" fmla="*/ 2147483647 h 724"/>
              <a:gd name="T108" fmla="*/ 2147483647 w 428"/>
              <a:gd name="T109" fmla="*/ 2147483647 h 724"/>
              <a:gd name="T110" fmla="*/ 2147483647 w 428"/>
              <a:gd name="T111" fmla="*/ 2147483647 h 724"/>
              <a:gd name="T112" fmla="*/ 2147483647 w 428"/>
              <a:gd name="T113" fmla="*/ 2147483647 h 724"/>
              <a:gd name="T114" fmla="*/ 2147483647 w 428"/>
              <a:gd name="T115" fmla="*/ 2147483647 h 724"/>
              <a:gd name="T116" fmla="*/ 2147483647 w 428"/>
              <a:gd name="T117" fmla="*/ 2147483647 h 724"/>
              <a:gd name="T118" fmla="*/ 2147483647 w 428"/>
              <a:gd name="T119" fmla="*/ 2147483647 h 724"/>
              <a:gd name="T120" fmla="*/ 2147483647 w 428"/>
              <a:gd name="T121" fmla="*/ 2147483647 h 72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28"/>
              <a:gd name="T184" fmla="*/ 0 h 724"/>
              <a:gd name="T185" fmla="*/ 428 w 428"/>
              <a:gd name="T186" fmla="*/ 724 h 72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28" h="724">
                <a:moveTo>
                  <a:pt x="185" y="12"/>
                </a:moveTo>
                <a:lnTo>
                  <a:pt x="185" y="17"/>
                </a:lnTo>
                <a:lnTo>
                  <a:pt x="196" y="17"/>
                </a:lnTo>
                <a:lnTo>
                  <a:pt x="206" y="17"/>
                </a:lnTo>
                <a:lnTo>
                  <a:pt x="242" y="34"/>
                </a:lnTo>
                <a:lnTo>
                  <a:pt x="273" y="40"/>
                </a:lnTo>
                <a:lnTo>
                  <a:pt x="278" y="34"/>
                </a:lnTo>
                <a:lnTo>
                  <a:pt x="278" y="23"/>
                </a:lnTo>
                <a:lnTo>
                  <a:pt x="283" y="17"/>
                </a:lnTo>
                <a:lnTo>
                  <a:pt x="288" y="0"/>
                </a:lnTo>
                <a:lnTo>
                  <a:pt x="325" y="17"/>
                </a:lnTo>
                <a:lnTo>
                  <a:pt x="325" y="23"/>
                </a:lnTo>
                <a:lnTo>
                  <a:pt x="345" y="29"/>
                </a:lnTo>
                <a:lnTo>
                  <a:pt x="345" y="34"/>
                </a:lnTo>
                <a:lnTo>
                  <a:pt x="345" y="40"/>
                </a:lnTo>
                <a:lnTo>
                  <a:pt x="350" y="40"/>
                </a:lnTo>
                <a:lnTo>
                  <a:pt x="355" y="40"/>
                </a:lnTo>
                <a:lnTo>
                  <a:pt x="350" y="57"/>
                </a:lnTo>
                <a:lnTo>
                  <a:pt x="355" y="57"/>
                </a:lnTo>
                <a:lnTo>
                  <a:pt x="361" y="63"/>
                </a:lnTo>
                <a:lnTo>
                  <a:pt x="366" y="63"/>
                </a:lnTo>
                <a:lnTo>
                  <a:pt x="371" y="63"/>
                </a:lnTo>
                <a:lnTo>
                  <a:pt x="371" y="69"/>
                </a:lnTo>
                <a:lnTo>
                  <a:pt x="392" y="97"/>
                </a:lnTo>
                <a:lnTo>
                  <a:pt x="402" y="108"/>
                </a:lnTo>
                <a:lnTo>
                  <a:pt x="407" y="126"/>
                </a:lnTo>
                <a:lnTo>
                  <a:pt x="397" y="137"/>
                </a:lnTo>
                <a:lnTo>
                  <a:pt x="397" y="143"/>
                </a:lnTo>
                <a:lnTo>
                  <a:pt x="376" y="154"/>
                </a:lnTo>
                <a:lnTo>
                  <a:pt x="366" y="143"/>
                </a:lnTo>
                <a:lnTo>
                  <a:pt x="340" y="154"/>
                </a:lnTo>
                <a:lnTo>
                  <a:pt x="340" y="160"/>
                </a:lnTo>
                <a:lnTo>
                  <a:pt x="355" y="165"/>
                </a:lnTo>
                <a:lnTo>
                  <a:pt x="350" y="171"/>
                </a:lnTo>
                <a:lnTo>
                  <a:pt x="350" y="177"/>
                </a:lnTo>
                <a:lnTo>
                  <a:pt x="350" y="188"/>
                </a:lnTo>
                <a:lnTo>
                  <a:pt x="345" y="194"/>
                </a:lnTo>
                <a:lnTo>
                  <a:pt x="355" y="200"/>
                </a:lnTo>
                <a:lnTo>
                  <a:pt x="350" y="205"/>
                </a:lnTo>
                <a:lnTo>
                  <a:pt x="355" y="217"/>
                </a:lnTo>
                <a:lnTo>
                  <a:pt x="361" y="222"/>
                </a:lnTo>
                <a:lnTo>
                  <a:pt x="376" y="239"/>
                </a:lnTo>
                <a:lnTo>
                  <a:pt x="376" y="245"/>
                </a:lnTo>
                <a:lnTo>
                  <a:pt x="381" y="245"/>
                </a:lnTo>
                <a:lnTo>
                  <a:pt x="386" y="251"/>
                </a:lnTo>
                <a:lnTo>
                  <a:pt x="381" y="257"/>
                </a:lnTo>
                <a:lnTo>
                  <a:pt x="386" y="257"/>
                </a:lnTo>
                <a:lnTo>
                  <a:pt x="386" y="262"/>
                </a:lnTo>
                <a:lnTo>
                  <a:pt x="386" y="268"/>
                </a:lnTo>
                <a:lnTo>
                  <a:pt x="386" y="274"/>
                </a:lnTo>
                <a:lnTo>
                  <a:pt x="386" y="279"/>
                </a:lnTo>
                <a:lnTo>
                  <a:pt x="376" y="279"/>
                </a:lnTo>
                <a:lnTo>
                  <a:pt x="361" y="268"/>
                </a:lnTo>
                <a:lnTo>
                  <a:pt x="350" y="279"/>
                </a:lnTo>
                <a:lnTo>
                  <a:pt x="361" y="291"/>
                </a:lnTo>
                <a:lnTo>
                  <a:pt x="345" y="302"/>
                </a:lnTo>
                <a:lnTo>
                  <a:pt x="340" y="353"/>
                </a:lnTo>
                <a:lnTo>
                  <a:pt x="340" y="376"/>
                </a:lnTo>
                <a:lnTo>
                  <a:pt x="330" y="376"/>
                </a:lnTo>
                <a:lnTo>
                  <a:pt x="325" y="376"/>
                </a:lnTo>
                <a:lnTo>
                  <a:pt x="319" y="382"/>
                </a:lnTo>
                <a:lnTo>
                  <a:pt x="319" y="422"/>
                </a:lnTo>
                <a:lnTo>
                  <a:pt x="325" y="422"/>
                </a:lnTo>
                <a:lnTo>
                  <a:pt x="325" y="439"/>
                </a:lnTo>
                <a:lnTo>
                  <a:pt x="330" y="439"/>
                </a:lnTo>
                <a:lnTo>
                  <a:pt x="366" y="445"/>
                </a:lnTo>
                <a:lnTo>
                  <a:pt x="366" y="456"/>
                </a:lnTo>
                <a:lnTo>
                  <a:pt x="412" y="473"/>
                </a:lnTo>
                <a:lnTo>
                  <a:pt x="407" y="490"/>
                </a:lnTo>
                <a:lnTo>
                  <a:pt x="402" y="490"/>
                </a:lnTo>
                <a:lnTo>
                  <a:pt x="392" y="490"/>
                </a:lnTo>
                <a:lnTo>
                  <a:pt x="386" y="501"/>
                </a:lnTo>
                <a:lnTo>
                  <a:pt x="381" y="507"/>
                </a:lnTo>
                <a:lnTo>
                  <a:pt x="386" y="513"/>
                </a:lnTo>
                <a:lnTo>
                  <a:pt x="392" y="530"/>
                </a:lnTo>
                <a:lnTo>
                  <a:pt x="392" y="536"/>
                </a:lnTo>
                <a:lnTo>
                  <a:pt x="397" y="553"/>
                </a:lnTo>
                <a:lnTo>
                  <a:pt x="407" y="564"/>
                </a:lnTo>
                <a:lnTo>
                  <a:pt x="417" y="570"/>
                </a:lnTo>
                <a:lnTo>
                  <a:pt x="428" y="576"/>
                </a:lnTo>
                <a:lnTo>
                  <a:pt x="428" y="581"/>
                </a:lnTo>
                <a:lnTo>
                  <a:pt x="407" y="593"/>
                </a:lnTo>
                <a:lnTo>
                  <a:pt x="412" y="604"/>
                </a:lnTo>
                <a:lnTo>
                  <a:pt x="407" y="610"/>
                </a:lnTo>
                <a:lnTo>
                  <a:pt x="402" y="615"/>
                </a:lnTo>
                <a:lnTo>
                  <a:pt x="397" y="621"/>
                </a:lnTo>
                <a:lnTo>
                  <a:pt x="392" y="627"/>
                </a:lnTo>
                <a:lnTo>
                  <a:pt x="386" y="627"/>
                </a:lnTo>
                <a:lnTo>
                  <a:pt x="381" y="627"/>
                </a:lnTo>
                <a:lnTo>
                  <a:pt x="376" y="627"/>
                </a:lnTo>
                <a:lnTo>
                  <a:pt x="371" y="627"/>
                </a:lnTo>
                <a:lnTo>
                  <a:pt x="366" y="627"/>
                </a:lnTo>
                <a:lnTo>
                  <a:pt x="361" y="633"/>
                </a:lnTo>
                <a:lnTo>
                  <a:pt x="361" y="638"/>
                </a:lnTo>
                <a:lnTo>
                  <a:pt x="361" y="644"/>
                </a:lnTo>
                <a:lnTo>
                  <a:pt x="355" y="644"/>
                </a:lnTo>
                <a:lnTo>
                  <a:pt x="355" y="638"/>
                </a:lnTo>
                <a:lnTo>
                  <a:pt x="350" y="633"/>
                </a:lnTo>
                <a:lnTo>
                  <a:pt x="350" y="638"/>
                </a:lnTo>
                <a:lnTo>
                  <a:pt x="345" y="638"/>
                </a:lnTo>
                <a:lnTo>
                  <a:pt x="340" y="638"/>
                </a:lnTo>
                <a:lnTo>
                  <a:pt x="335" y="638"/>
                </a:lnTo>
                <a:lnTo>
                  <a:pt x="330" y="638"/>
                </a:lnTo>
                <a:lnTo>
                  <a:pt x="330" y="644"/>
                </a:lnTo>
                <a:lnTo>
                  <a:pt x="325" y="644"/>
                </a:lnTo>
                <a:lnTo>
                  <a:pt x="319" y="644"/>
                </a:lnTo>
                <a:lnTo>
                  <a:pt x="314" y="644"/>
                </a:lnTo>
                <a:lnTo>
                  <a:pt x="309" y="650"/>
                </a:lnTo>
                <a:lnTo>
                  <a:pt x="304" y="655"/>
                </a:lnTo>
                <a:lnTo>
                  <a:pt x="299" y="655"/>
                </a:lnTo>
                <a:lnTo>
                  <a:pt x="294" y="655"/>
                </a:lnTo>
                <a:lnTo>
                  <a:pt x="288" y="655"/>
                </a:lnTo>
                <a:lnTo>
                  <a:pt x="288" y="661"/>
                </a:lnTo>
                <a:lnTo>
                  <a:pt x="283" y="661"/>
                </a:lnTo>
                <a:lnTo>
                  <a:pt x="288" y="661"/>
                </a:lnTo>
                <a:lnTo>
                  <a:pt x="288" y="667"/>
                </a:lnTo>
                <a:lnTo>
                  <a:pt x="294" y="667"/>
                </a:lnTo>
                <a:lnTo>
                  <a:pt x="299" y="667"/>
                </a:lnTo>
                <a:lnTo>
                  <a:pt x="299" y="672"/>
                </a:lnTo>
                <a:lnTo>
                  <a:pt x="299" y="678"/>
                </a:lnTo>
                <a:lnTo>
                  <a:pt x="294" y="678"/>
                </a:lnTo>
                <a:lnTo>
                  <a:pt x="288" y="678"/>
                </a:lnTo>
                <a:lnTo>
                  <a:pt x="283" y="678"/>
                </a:lnTo>
                <a:lnTo>
                  <a:pt x="278" y="678"/>
                </a:lnTo>
                <a:lnTo>
                  <a:pt x="278" y="672"/>
                </a:lnTo>
                <a:lnTo>
                  <a:pt x="273" y="672"/>
                </a:lnTo>
                <a:lnTo>
                  <a:pt x="273" y="667"/>
                </a:lnTo>
                <a:lnTo>
                  <a:pt x="268" y="667"/>
                </a:lnTo>
                <a:lnTo>
                  <a:pt x="268" y="672"/>
                </a:lnTo>
                <a:lnTo>
                  <a:pt x="268" y="678"/>
                </a:lnTo>
                <a:lnTo>
                  <a:pt x="263" y="684"/>
                </a:lnTo>
                <a:lnTo>
                  <a:pt x="258" y="695"/>
                </a:lnTo>
                <a:lnTo>
                  <a:pt x="258" y="701"/>
                </a:lnTo>
                <a:lnTo>
                  <a:pt x="252" y="695"/>
                </a:lnTo>
                <a:lnTo>
                  <a:pt x="247" y="695"/>
                </a:lnTo>
                <a:lnTo>
                  <a:pt x="242" y="701"/>
                </a:lnTo>
                <a:lnTo>
                  <a:pt x="237" y="707"/>
                </a:lnTo>
                <a:lnTo>
                  <a:pt x="232" y="712"/>
                </a:lnTo>
                <a:lnTo>
                  <a:pt x="227" y="712"/>
                </a:lnTo>
                <a:lnTo>
                  <a:pt x="227" y="707"/>
                </a:lnTo>
                <a:lnTo>
                  <a:pt x="227" y="701"/>
                </a:lnTo>
                <a:lnTo>
                  <a:pt x="227" y="695"/>
                </a:lnTo>
                <a:lnTo>
                  <a:pt x="227" y="689"/>
                </a:lnTo>
                <a:lnTo>
                  <a:pt x="227" y="684"/>
                </a:lnTo>
                <a:lnTo>
                  <a:pt x="221" y="684"/>
                </a:lnTo>
                <a:lnTo>
                  <a:pt x="216" y="678"/>
                </a:lnTo>
                <a:lnTo>
                  <a:pt x="206" y="672"/>
                </a:lnTo>
                <a:lnTo>
                  <a:pt x="206" y="667"/>
                </a:lnTo>
                <a:lnTo>
                  <a:pt x="201" y="667"/>
                </a:lnTo>
                <a:lnTo>
                  <a:pt x="196" y="667"/>
                </a:lnTo>
                <a:lnTo>
                  <a:pt x="196" y="672"/>
                </a:lnTo>
                <a:lnTo>
                  <a:pt x="196" y="678"/>
                </a:lnTo>
                <a:lnTo>
                  <a:pt x="196" y="684"/>
                </a:lnTo>
                <a:lnTo>
                  <a:pt x="191" y="684"/>
                </a:lnTo>
                <a:lnTo>
                  <a:pt x="185" y="684"/>
                </a:lnTo>
                <a:lnTo>
                  <a:pt x="180" y="684"/>
                </a:lnTo>
                <a:lnTo>
                  <a:pt x="180" y="689"/>
                </a:lnTo>
                <a:lnTo>
                  <a:pt x="180" y="695"/>
                </a:lnTo>
                <a:lnTo>
                  <a:pt x="180" y="701"/>
                </a:lnTo>
                <a:lnTo>
                  <a:pt x="175" y="701"/>
                </a:lnTo>
                <a:lnTo>
                  <a:pt x="175" y="695"/>
                </a:lnTo>
                <a:lnTo>
                  <a:pt x="170" y="695"/>
                </a:lnTo>
                <a:lnTo>
                  <a:pt x="170" y="689"/>
                </a:lnTo>
                <a:lnTo>
                  <a:pt x="170" y="684"/>
                </a:lnTo>
                <a:lnTo>
                  <a:pt x="165" y="678"/>
                </a:lnTo>
                <a:lnTo>
                  <a:pt x="160" y="678"/>
                </a:lnTo>
                <a:lnTo>
                  <a:pt x="160" y="684"/>
                </a:lnTo>
                <a:lnTo>
                  <a:pt x="165" y="689"/>
                </a:lnTo>
                <a:lnTo>
                  <a:pt x="160" y="695"/>
                </a:lnTo>
                <a:lnTo>
                  <a:pt x="154" y="695"/>
                </a:lnTo>
                <a:lnTo>
                  <a:pt x="149" y="695"/>
                </a:lnTo>
                <a:lnTo>
                  <a:pt x="144" y="695"/>
                </a:lnTo>
                <a:lnTo>
                  <a:pt x="139" y="695"/>
                </a:lnTo>
                <a:lnTo>
                  <a:pt x="134" y="695"/>
                </a:lnTo>
                <a:lnTo>
                  <a:pt x="129" y="695"/>
                </a:lnTo>
                <a:lnTo>
                  <a:pt x="123" y="695"/>
                </a:lnTo>
                <a:lnTo>
                  <a:pt x="118" y="701"/>
                </a:lnTo>
                <a:lnTo>
                  <a:pt x="113" y="701"/>
                </a:lnTo>
                <a:lnTo>
                  <a:pt x="103" y="701"/>
                </a:lnTo>
                <a:lnTo>
                  <a:pt x="103" y="707"/>
                </a:lnTo>
                <a:lnTo>
                  <a:pt x="103" y="718"/>
                </a:lnTo>
                <a:lnTo>
                  <a:pt x="98" y="718"/>
                </a:lnTo>
                <a:lnTo>
                  <a:pt x="98" y="724"/>
                </a:lnTo>
                <a:lnTo>
                  <a:pt x="98" y="718"/>
                </a:lnTo>
                <a:lnTo>
                  <a:pt x="98" y="712"/>
                </a:lnTo>
                <a:lnTo>
                  <a:pt x="98" y="707"/>
                </a:lnTo>
                <a:lnTo>
                  <a:pt x="93" y="701"/>
                </a:lnTo>
                <a:lnTo>
                  <a:pt x="93" y="707"/>
                </a:lnTo>
                <a:lnTo>
                  <a:pt x="87" y="707"/>
                </a:lnTo>
                <a:lnTo>
                  <a:pt x="82" y="707"/>
                </a:lnTo>
                <a:lnTo>
                  <a:pt x="77" y="707"/>
                </a:lnTo>
                <a:lnTo>
                  <a:pt x="72" y="707"/>
                </a:lnTo>
                <a:lnTo>
                  <a:pt x="67" y="707"/>
                </a:lnTo>
                <a:lnTo>
                  <a:pt x="67" y="712"/>
                </a:lnTo>
                <a:lnTo>
                  <a:pt x="62" y="712"/>
                </a:lnTo>
                <a:lnTo>
                  <a:pt x="56" y="712"/>
                </a:lnTo>
                <a:lnTo>
                  <a:pt x="51" y="712"/>
                </a:lnTo>
                <a:lnTo>
                  <a:pt x="46" y="707"/>
                </a:lnTo>
                <a:lnTo>
                  <a:pt x="41" y="701"/>
                </a:lnTo>
                <a:lnTo>
                  <a:pt x="36" y="695"/>
                </a:lnTo>
                <a:lnTo>
                  <a:pt x="36" y="689"/>
                </a:lnTo>
                <a:lnTo>
                  <a:pt x="36" y="684"/>
                </a:lnTo>
                <a:lnTo>
                  <a:pt x="36" y="678"/>
                </a:lnTo>
                <a:lnTo>
                  <a:pt x="31" y="672"/>
                </a:lnTo>
                <a:lnTo>
                  <a:pt x="36" y="672"/>
                </a:lnTo>
                <a:lnTo>
                  <a:pt x="36" y="667"/>
                </a:lnTo>
                <a:lnTo>
                  <a:pt x="36" y="661"/>
                </a:lnTo>
                <a:lnTo>
                  <a:pt x="26" y="650"/>
                </a:lnTo>
                <a:lnTo>
                  <a:pt x="15" y="655"/>
                </a:lnTo>
                <a:lnTo>
                  <a:pt x="0" y="633"/>
                </a:lnTo>
                <a:lnTo>
                  <a:pt x="5" y="627"/>
                </a:lnTo>
                <a:lnTo>
                  <a:pt x="10" y="627"/>
                </a:lnTo>
                <a:lnTo>
                  <a:pt x="20" y="615"/>
                </a:lnTo>
                <a:lnTo>
                  <a:pt x="15" y="610"/>
                </a:lnTo>
                <a:lnTo>
                  <a:pt x="20" y="610"/>
                </a:lnTo>
                <a:lnTo>
                  <a:pt x="26" y="604"/>
                </a:lnTo>
                <a:lnTo>
                  <a:pt x="36" y="593"/>
                </a:lnTo>
                <a:lnTo>
                  <a:pt x="51" y="576"/>
                </a:lnTo>
                <a:lnTo>
                  <a:pt x="41" y="576"/>
                </a:lnTo>
                <a:lnTo>
                  <a:pt x="36" y="570"/>
                </a:lnTo>
                <a:lnTo>
                  <a:pt x="31" y="570"/>
                </a:lnTo>
                <a:lnTo>
                  <a:pt x="31" y="558"/>
                </a:lnTo>
                <a:lnTo>
                  <a:pt x="31" y="547"/>
                </a:lnTo>
                <a:lnTo>
                  <a:pt x="36" y="547"/>
                </a:lnTo>
                <a:lnTo>
                  <a:pt x="41" y="547"/>
                </a:lnTo>
                <a:lnTo>
                  <a:pt x="41" y="536"/>
                </a:lnTo>
                <a:lnTo>
                  <a:pt x="51" y="536"/>
                </a:lnTo>
                <a:lnTo>
                  <a:pt x="51" y="524"/>
                </a:lnTo>
                <a:lnTo>
                  <a:pt x="62" y="524"/>
                </a:lnTo>
                <a:lnTo>
                  <a:pt x="62" y="501"/>
                </a:lnTo>
                <a:lnTo>
                  <a:pt x="67" y="501"/>
                </a:lnTo>
                <a:lnTo>
                  <a:pt x="67" y="490"/>
                </a:lnTo>
                <a:lnTo>
                  <a:pt x="67" y="484"/>
                </a:lnTo>
                <a:lnTo>
                  <a:pt x="62" y="479"/>
                </a:lnTo>
                <a:lnTo>
                  <a:pt x="56" y="479"/>
                </a:lnTo>
                <a:lnTo>
                  <a:pt x="51" y="479"/>
                </a:lnTo>
                <a:lnTo>
                  <a:pt x="46" y="479"/>
                </a:lnTo>
                <a:lnTo>
                  <a:pt x="41" y="479"/>
                </a:lnTo>
                <a:lnTo>
                  <a:pt x="41" y="473"/>
                </a:lnTo>
                <a:lnTo>
                  <a:pt x="46" y="467"/>
                </a:lnTo>
                <a:lnTo>
                  <a:pt x="46" y="462"/>
                </a:lnTo>
                <a:lnTo>
                  <a:pt x="46" y="456"/>
                </a:lnTo>
                <a:lnTo>
                  <a:pt x="41" y="450"/>
                </a:lnTo>
                <a:lnTo>
                  <a:pt x="46" y="433"/>
                </a:lnTo>
                <a:lnTo>
                  <a:pt x="51" y="439"/>
                </a:lnTo>
                <a:lnTo>
                  <a:pt x="51" y="427"/>
                </a:lnTo>
                <a:lnTo>
                  <a:pt x="62" y="416"/>
                </a:lnTo>
                <a:lnTo>
                  <a:pt x="67" y="410"/>
                </a:lnTo>
                <a:lnTo>
                  <a:pt x="72" y="410"/>
                </a:lnTo>
                <a:lnTo>
                  <a:pt x="72" y="405"/>
                </a:lnTo>
                <a:lnTo>
                  <a:pt x="67" y="405"/>
                </a:lnTo>
                <a:lnTo>
                  <a:pt x="62" y="405"/>
                </a:lnTo>
                <a:lnTo>
                  <a:pt x="62" y="376"/>
                </a:lnTo>
                <a:lnTo>
                  <a:pt x="72" y="376"/>
                </a:lnTo>
                <a:lnTo>
                  <a:pt x="82" y="359"/>
                </a:lnTo>
                <a:lnTo>
                  <a:pt x="82" y="353"/>
                </a:lnTo>
                <a:lnTo>
                  <a:pt x="82" y="348"/>
                </a:lnTo>
                <a:lnTo>
                  <a:pt x="87" y="331"/>
                </a:lnTo>
                <a:lnTo>
                  <a:pt x="87" y="325"/>
                </a:lnTo>
                <a:lnTo>
                  <a:pt x="82" y="319"/>
                </a:lnTo>
                <a:lnTo>
                  <a:pt x="82" y="313"/>
                </a:lnTo>
                <a:lnTo>
                  <a:pt x="82" y="308"/>
                </a:lnTo>
                <a:lnTo>
                  <a:pt x="82" y="285"/>
                </a:lnTo>
                <a:lnTo>
                  <a:pt x="77" y="251"/>
                </a:lnTo>
                <a:lnTo>
                  <a:pt x="82" y="251"/>
                </a:lnTo>
                <a:lnTo>
                  <a:pt x="87" y="245"/>
                </a:lnTo>
                <a:lnTo>
                  <a:pt x="98" y="228"/>
                </a:lnTo>
                <a:lnTo>
                  <a:pt x="129" y="257"/>
                </a:lnTo>
                <a:lnTo>
                  <a:pt x="154" y="228"/>
                </a:lnTo>
                <a:lnTo>
                  <a:pt x="160" y="234"/>
                </a:lnTo>
                <a:lnTo>
                  <a:pt x="160" y="228"/>
                </a:lnTo>
                <a:lnTo>
                  <a:pt x="165" y="228"/>
                </a:lnTo>
                <a:lnTo>
                  <a:pt x="165" y="222"/>
                </a:lnTo>
                <a:lnTo>
                  <a:pt x="170" y="217"/>
                </a:lnTo>
                <a:lnTo>
                  <a:pt x="170" y="211"/>
                </a:lnTo>
                <a:lnTo>
                  <a:pt x="165" y="211"/>
                </a:lnTo>
                <a:lnTo>
                  <a:pt x="160" y="211"/>
                </a:lnTo>
                <a:lnTo>
                  <a:pt x="154" y="205"/>
                </a:lnTo>
                <a:lnTo>
                  <a:pt x="149" y="222"/>
                </a:lnTo>
                <a:lnTo>
                  <a:pt x="134" y="217"/>
                </a:lnTo>
                <a:lnTo>
                  <a:pt x="134" y="200"/>
                </a:lnTo>
                <a:lnTo>
                  <a:pt x="139" y="200"/>
                </a:lnTo>
                <a:lnTo>
                  <a:pt x="144" y="182"/>
                </a:lnTo>
                <a:lnTo>
                  <a:pt x="149" y="171"/>
                </a:lnTo>
                <a:lnTo>
                  <a:pt x="144" y="171"/>
                </a:lnTo>
                <a:lnTo>
                  <a:pt x="149" y="165"/>
                </a:lnTo>
                <a:lnTo>
                  <a:pt x="149" y="154"/>
                </a:lnTo>
                <a:lnTo>
                  <a:pt x="154" y="148"/>
                </a:lnTo>
                <a:lnTo>
                  <a:pt x="154" y="143"/>
                </a:lnTo>
                <a:lnTo>
                  <a:pt x="144" y="137"/>
                </a:lnTo>
                <a:lnTo>
                  <a:pt x="144" y="131"/>
                </a:lnTo>
                <a:lnTo>
                  <a:pt x="154" y="108"/>
                </a:lnTo>
                <a:lnTo>
                  <a:pt x="165" y="103"/>
                </a:lnTo>
                <a:lnTo>
                  <a:pt x="170" y="69"/>
                </a:lnTo>
                <a:lnTo>
                  <a:pt x="170" y="63"/>
                </a:lnTo>
                <a:lnTo>
                  <a:pt x="165" y="63"/>
                </a:lnTo>
                <a:lnTo>
                  <a:pt x="160" y="57"/>
                </a:lnTo>
                <a:lnTo>
                  <a:pt x="154" y="57"/>
                </a:lnTo>
                <a:lnTo>
                  <a:pt x="149" y="57"/>
                </a:lnTo>
                <a:lnTo>
                  <a:pt x="149" y="46"/>
                </a:lnTo>
                <a:lnTo>
                  <a:pt x="165" y="17"/>
                </a:lnTo>
                <a:lnTo>
                  <a:pt x="175" y="23"/>
                </a:lnTo>
                <a:lnTo>
                  <a:pt x="180" y="23"/>
                </a:lnTo>
                <a:lnTo>
                  <a:pt x="185" y="17"/>
                </a:lnTo>
                <a:lnTo>
                  <a:pt x="185" y="12"/>
                </a:lnTo>
                <a:close/>
              </a:path>
            </a:pathLst>
          </a:custGeom>
          <a:solidFill>
            <a:srgbClr val="75DB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95" name="Freeform 28"/>
          <p:cNvSpPr>
            <a:spLocks/>
          </p:cNvSpPr>
          <p:nvPr/>
        </p:nvSpPr>
        <p:spPr bwMode="auto">
          <a:xfrm>
            <a:off x="2990482" y="3735839"/>
            <a:ext cx="966928" cy="1214243"/>
          </a:xfrm>
          <a:custGeom>
            <a:avLst/>
            <a:gdLst>
              <a:gd name="T0" fmla="*/ 2147483647 w 619"/>
              <a:gd name="T1" fmla="*/ 2147483647 h 706"/>
              <a:gd name="T2" fmla="*/ 2147483647 w 619"/>
              <a:gd name="T3" fmla="*/ 2147483647 h 706"/>
              <a:gd name="T4" fmla="*/ 2147483647 w 619"/>
              <a:gd name="T5" fmla="*/ 2147483647 h 706"/>
              <a:gd name="T6" fmla="*/ 2147483647 w 619"/>
              <a:gd name="T7" fmla="*/ 2147483647 h 706"/>
              <a:gd name="T8" fmla="*/ 2147483647 w 619"/>
              <a:gd name="T9" fmla="*/ 2147483647 h 706"/>
              <a:gd name="T10" fmla="*/ 2147483647 w 619"/>
              <a:gd name="T11" fmla="*/ 2147483647 h 706"/>
              <a:gd name="T12" fmla="*/ 2147483647 w 619"/>
              <a:gd name="T13" fmla="*/ 2147483647 h 706"/>
              <a:gd name="T14" fmla="*/ 2147483647 w 619"/>
              <a:gd name="T15" fmla="*/ 2147483647 h 706"/>
              <a:gd name="T16" fmla="*/ 2147483647 w 619"/>
              <a:gd name="T17" fmla="*/ 2147483647 h 706"/>
              <a:gd name="T18" fmla="*/ 2147483647 w 619"/>
              <a:gd name="T19" fmla="*/ 2147483647 h 706"/>
              <a:gd name="T20" fmla="*/ 2147483647 w 619"/>
              <a:gd name="T21" fmla="*/ 2147483647 h 706"/>
              <a:gd name="T22" fmla="*/ 2147483647 w 619"/>
              <a:gd name="T23" fmla="*/ 2147483647 h 706"/>
              <a:gd name="T24" fmla="*/ 2147483647 w 619"/>
              <a:gd name="T25" fmla="*/ 2147483647 h 706"/>
              <a:gd name="T26" fmla="*/ 2147483647 w 619"/>
              <a:gd name="T27" fmla="*/ 2147483647 h 706"/>
              <a:gd name="T28" fmla="*/ 2147483647 w 619"/>
              <a:gd name="T29" fmla="*/ 2147483647 h 706"/>
              <a:gd name="T30" fmla="*/ 2147483647 w 619"/>
              <a:gd name="T31" fmla="*/ 2147483647 h 706"/>
              <a:gd name="T32" fmla="*/ 2147483647 w 619"/>
              <a:gd name="T33" fmla="*/ 2147483647 h 706"/>
              <a:gd name="T34" fmla="*/ 2147483647 w 619"/>
              <a:gd name="T35" fmla="*/ 2147483647 h 706"/>
              <a:gd name="T36" fmla="*/ 2147483647 w 619"/>
              <a:gd name="T37" fmla="*/ 2147483647 h 706"/>
              <a:gd name="T38" fmla="*/ 2147483647 w 619"/>
              <a:gd name="T39" fmla="*/ 2147483647 h 706"/>
              <a:gd name="T40" fmla="*/ 2147483647 w 619"/>
              <a:gd name="T41" fmla="*/ 2147483647 h 706"/>
              <a:gd name="T42" fmla="*/ 2147483647 w 619"/>
              <a:gd name="T43" fmla="*/ 2147483647 h 706"/>
              <a:gd name="T44" fmla="*/ 2147483647 w 619"/>
              <a:gd name="T45" fmla="*/ 2147483647 h 706"/>
              <a:gd name="T46" fmla="*/ 2147483647 w 619"/>
              <a:gd name="T47" fmla="*/ 2147483647 h 706"/>
              <a:gd name="T48" fmla="*/ 2147483647 w 619"/>
              <a:gd name="T49" fmla="*/ 2147483647 h 706"/>
              <a:gd name="T50" fmla="*/ 2147483647 w 619"/>
              <a:gd name="T51" fmla="*/ 2147483647 h 706"/>
              <a:gd name="T52" fmla="*/ 2147483647 w 619"/>
              <a:gd name="T53" fmla="*/ 2147483647 h 706"/>
              <a:gd name="T54" fmla="*/ 2147483647 w 619"/>
              <a:gd name="T55" fmla="*/ 2147483647 h 706"/>
              <a:gd name="T56" fmla="*/ 2147483647 w 619"/>
              <a:gd name="T57" fmla="*/ 2147483647 h 706"/>
              <a:gd name="T58" fmla="*/ 2147483647 w 619"/>
              <a:gd name="T59" fmla="*/ 2147483647 h 706"/>
              <a:gd name="T60" fmla="*/ 2147483647 w 619"/>
              <a:gd name="T61" fmla="*/ 2147483647 h 706"/>
              <a:gd name="T62" fmla="*/ 2147483647 w 619"/>
              <a:gd name="T63" fmla="*/ 2147483647 h 706"/>
              <a:gd name="T64" fmla="*/ 2147483647 w 619"/>
              <a:gd name="T65" fmla="*/ 2147483647 h 706"/>
              <a:gd name="T66" fmla="*/ 2147483647 w 619"/>
              <a:gd name="T67" fmla="*/ 2147483647 h 706"/>
              <a:gd name="T68" fmla="*/ 2147483647 w 619"/>
              <a:gd name="T69" fmla="*/ 2147483647 h 706"/>
              <a:gd name="T70" fmla="*/ 2147483647 w 619"/>
              <a:gd name="T71" fmla="*/ 2147483647 h 706"/>
              <a:gd name="T72" fmla="*/ 2147483647 w 619"/>
              <a:gd name="T73" fmla="*/ 2147483647 h 706"/>
              <a:gd name="T74" fmla="*/ 2147483647 w 619"/>
              <a:gd name="T75" fmla="*/ 2147483647 h 706"/>
              <a:gd name="T76" fmla="*/ 2147483647 w 619"/>
              <a:gd name="T77" fmla="*/ 2147483647 h 706"/>
              <a:gd name="T78" fmla="*/ 2147483647 w 619"/>
              <a:gd name="T79" fmla="*/ 2147483647 h 706"/>
              <a:gd name="T80" fmla="*/ 2147483647 w 619"/>
              <a:gd name="T81" fmla="*/ 2147483647 h 706"/>
              <a:gd name="T82" fmla="*/ 2147483647 w 619"/>
              <a:gd name="T83" fmla="*/ 2147483647 h 706"/>
              <a:gd name="T84" fmla="*/ 2147483647 w 619"/>
              <a:gd name="T85" fmla="*/ 2147483647 h 706"/>
              <a:gd name="T86" fmla="*/ 2147483647 w 619"/>
              <a:gd name="T87" fmla="*/ 2147483647 h 706"/>
              <a:gd name="T88" fmla="*/ 2147483647 w 619"/>
              <a:gd name="T89" fmla="*/ 2147483647 h 706"/>
              <a:gd name="T90" fmla="*/ 2147483647 w 619"/>
              <a:gd name="T91" fmla="*/ 2147483647 h 706"/>
              <a:gd name="T92" fmla="*/ 2147483647 w 619"/>
              <a:gd name="T93" fmla="*/ 2147483647 h 706"/>
              <a:gd name="T94" fmla="*/ 2147483647 w 619"/>
              <a:gd name="T95" fmla="*/ 2147483647 h 706"/>
              <a:gd name="T96" fmla="*/ 2147483647 w 619"/>
              <a:gd name="T97" fmla="*/ 2147483647 h 706"/>
              <a:gd name="T98" fmla="*/ 2147483647 w 619"/>
              <a:gd name="T99" fmla="*/ 2147483647 h 706"/>
              <a:gd name="T100" fmla="*/ 2147483647 w 619"/>
              <a:gd name="T101" fmla="*/ 2147483647 h 706"/>
              <a:gd name="T102" fmla="*/ 2147483647 w 619"/>
              <a:gd name="T103" fmla="*/ 2147483647 h 706"/>
              <a:gd name="T104" fmla="*/ 0 w 619"/>
              <a:gd name="T105" fmla="*/ 2147483647 h 706"/>
              <a:gd name="T106" fmla="*/ 2147483647 w 619"/>
              <a:gd name="T107" fmla="*/ 2147483647 h 706"/>
              <a:gd name="T108" fmla="*/ 2147483647 w 619"/>
              <a:gd name="T109" fmla="*/ 2147483647 h 706"/>
              <a:gd name="T110" fmla="*/ 2147483647 w 619"/>
              <a:gd name="T111" fmla="*/ 2147483647 h 706"/>
              <a:gd name="T112" fmla="*/ 2147483647 w 619"/>
              <a:gd name="T113" fmla="*/ 2147483647 h 706"/>
              <a:gd name="T114" fmla="*/ 2147483647 w 619"/>
              <a:gd name="T115" fmla="*/ 2147483647 h 706"/>
              <a:gd name="T116" fmla="*/ 2147483647 w 619"/>
              <a:gd name="T117" fmla="*/ 2147483647 h 706"/>
              <a:gd name="T118" fmla="*/ 2147483647 w 619"/>
              <a:gd name="T119" fmla="*/ 2147483647 h 706"/>
              <a:gd name="T120" fmla="*/ 2147483647 w 619"/>
              <a:gd name="T121" fmla="*/ 2147483647 h 706"/>
              <a:gd name="T122" fmla="*/ 2147483647 w 619"/>
              <a:gd name="T123" fmla="*/ 0 h 706"/>
              <a:gd name="T124" fmla="*/ 2147483647 w 619"/>
              <a:gd name="T125" fmla="*/ 2147483647 h 70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19"/>
              <a:gd name="T190" fmla="*/ 0 h 706"/>
              <a:gd name="T191" fmla="*/ 619 w 619"/>
              <a:gd name="T192" fmla="*/ 706 h 70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19" h="706">
                <a:moveTo>
                  <a:pt x="237" y="11"/>
                </a:moveTo>
                <a:lnTo>
                  <a:pt x="232" y="23"/>
                </a:lnTo>
                <a:lnTo>
                  <a:pt x="263" y="51"/>
                </a:lnTo>
                <a:lnTo>
                  <a:pt x="268" y="57"/>
                </a:lnTo>
                <a:lnTo>
                  <a:pt x="279" y="68"/>
                </a:lnTo>
                <a:lnTo>
                  <a:pt x="289" y="80"/>
                </a:lnTo>
                <a:lnTo>
                  <a:pt x="299" y="91"/>
                </a:lnTo>
                <a:lnTo>
                  <a:pt x="299" y="97"/>
                </a:lnTo>
                <a:lnTo>
                  <a:pt x="294" y="120"/>
                </a:lnTo>
                <a:lnTo>
                  <a:pt x="304" y="125"/>
                </a:lnTo>
                <a:lnTo>
                  <a:pt x="315" y="137"/>
                </a:lnTo>
                <a:lnTo>
                  <a:pt x="315" y="142"/>
                </a:lnTo>
                <a:lnTo>
                  <a:pt x="320" y="148"/>
                </a:lnTo>
                <a:lnTo>
                  <a:pt x="320" y="154"/>
                </a:lnTo>
                <a:lnTo>
                  <a:pt x="335" y="154"/>
                </a:lnTo>
                <a:lnTo>
                  <a:pt x="340" y="165"/>
                </a:lnTo>
                <a:lnTo>
                  <a:pt x="366" y="177"/>
                </a:lnTo>
                <a:lnTo>
                  <a:pt x="377" y="182"/>
                </a:lnTo>
                <a:lnTo>
                  <a:pt x="371" y="188"/>
                </a:lnTo>
                <a:lnTo>
                  <a:pt x="371" y="194"/>
                </a:lnTo>
                <a:lnTo>
                  <a:pt x="351" y="188"/>
                </a:lnTo>
                <a:lnTo>
                  <a:pt x="346" y="211"/>
                </a:lnTo>
                <a:lnTo>
                  <a:pt x="371" y="222"/>
                </a:lnTo>
                <a:lnTo>
                  <a:pt x="377" y="211"/>
                </a:lnTo>
                <a:lnTo>
                  <a:pt x="397" y="217"/>
                </a:lnTo>
                <a:lnTo>
                  <a:pt x="454" y="234"/>
                </a:lnTo>
                <a:lnTo>
                  <a:pt x="449" y="245"/>
                </a:lnTo>
                <a:lnTo>
                  <a:pt x="459" y="251"/>
                </a:lnTo>
                <a:lnTo>
                  <a:pt x="485" y="262"/>
                </a:lnTo>
                <a:lnTo>
                  <a:pt x="474" y="279"/>
                </a:lnTo>
                <a:lnTo>
                  <a:pt x="490" y="291"/>
                </a:lnTo>
                <a:lnTo>
                  <a:pt x="495" y="291"/>
                </a:lnTo>
                <a:lnTo>
                  <a:pt x="500" y="285"/>
                </a:lnTo>
                <a:lnTo>
                  <a:pt x="521" y="296"/>
                </a:lnTo>
                <a:lnTo>
                  <a:pt x="521" y="302"/>
                </a:lnTo>
                <a:lnTo>
                  <a:pt x="526" y="330"/>
                </a:lnTo>
                <a:lnTo>
                  <a:pt x="526" y="336"/>
                </a:lnTo>
                <a:lnTo>
                  <a:pt x="526" y="342"/>
                </a:lnTo>
                <a:lnTo>
                  <a:pt x="552" y="376"/>
                </a:lnTo>
                <a:lnTo>
                  <a:pt x="562" y="370"/>
                </a:lnTo>
                <a:lnTo>
                  <a:pt x="578" y="359"/>
                </a:lnTo>
                <a:lnTo>
                  <a:pt x="598" y="382"/>
                </a:lnTo>
                <a:lnTo>
                  <a:pt x="603" y="387"/>
                </a:lnTo>
                <a:lnTo>
                  <a:pt x="614" y="387"/>
                </a:lnTo>
                <a:lnTo>
                  <a:pt x="619" y="393"/>
                </a:lnTo>
                <a:lnTo>
                  <a:pt x="619" y="399"/>
                </a:lnTo>
                <a:lnTo>
                  <a:pt x="614" y="405"/>
                </a:lnTo>
                <a:lnTo>
                  <a:pt x="609" y="405"/>
                </a:lnTo>
                <a:lnTo>
                  <a:pt x="603" y="405"/>
                </a:lnTo>
                <a:lnTo>
                  <a:pt x="598" y="410"/>
                </a:lnTo>
                <a:lnTo>
                  <a:pt x="593" y="416"/>
                </a:lnTo>
                <a:lnTo>
                  <a:pt x="598" y="439"/>
                </a:lnTo>
                <a:lnTo>
                  <a:pt x="593" y="450"/>
                </a:lnTo>
                <a:lnTo>
                  <a:pt x="598" y="456"/>
                </a:lnTo>
                <a:lnTo>
                  <a:pt x="593" y="461"/>
                </a:lnTo>
                <a:lnTo>
                  <a:pt x="578" y="479"/>
                </a:lnTo>
                <a:lnTo>
                  <a:pt x="588" y="496"/>
                </a:lnTo>
                <a:lnTo>
                  <a:pt x="521" y="547"/>
                </a:lnTo>
                <a:lnTo>
                  <a:pt x="536" y="575"/>
                </a:lnTo>
                <a:lnTo>
                  <a:pt x="500" y="604"/>
                </a:lnTo>
                <a:lnTo>
                  <a:pt x="511" y="632"/>
                </a:lnTo>
                <a:lnTo>
                  <a:pt x="495" y="644"/>
                </a:lnTo>
                <a:lnTo>
                  <a:pt x="490" y="649"/>
                </a:lnTo>
                <a:lnTo>
                  <a:pt x="495" y="655"/>
                </a:lnTo>
                <a:lnTo>
                  <a:pt x="485" y="655"/>
                </a:lnTo>
                <a:lnTo>
                  <a:pt x="474" y="667"/>
                </a:lnTo>
                <a:lnTo>
                  <a:pt x="469" y="661"/>
                </a:lnTo>
                <a:lnTo>
                  <a:pt x="464" y="667"/>
                </a:lnTo>
                <a:lnTo>
                  <a:pt x="454" y="672"/>
                </a:lnTo>
                <a:lnTo>
                  <a:pt x="469" y="701"/>
                </a:lnTo>
                <a:lnTo>
                  <a:pt x="459" y="706"/>
                </a:lnTo>
                <a:lnTo>
                  <a:pt x="454" y="706"/>
                </a:lnTo>
                <a:lnTo>
                  <a:pt x="444" y="695"/>
                </a:lnTo>
                <a:lnTo>
                  <a:pt x="423" y="667"/>
                </a:lnTo>
                <a:lnTo>
                  <a:pt x="423" y="661"/>
                </a:lnTo>
                <a:lnTo>
                  <a:pt x="418" y="661"/>
                </a:lnTo>
                <a:lnTo>
                  <a:pt x="413" y="661"/>
                </a:lnTo>
                <a:lnTo>
                  <a:pt x="407" y="655"/>
                </a:lnTo>
                <a:lnTo>
                  <a:pt x="402" y="655"/>
                </a:lnTo>
                <a:lnTo>
                  <a:pt x="407" y="638"/>
                </a:lnTo>
                <a:lnTo>
                  <a:pt x="402" y="638"/>
                </a:lnTo>
                <a:lnTo>
                  <a:pt x="397" y="638"/>
                </a:lnTo>
                <a:lnTo>
                  <a:pt x="397" y="632"/>
                </a:lnTo>
                <a:lnTo>
                  <a:pt x="397" y="627"/>
                </a:lnTo>
                <a:lnTo>
                  <a:pt x="377" y="621"/>
                </a:lnTo>
                <a:lnTo>
                  <a:pt x="377" y="615"/>
                </a:lnTo>
                <a:lnTo>
                  <a:pt x="340" y="598"/>
                </a:lnTo>
                <a:lnTo>
                  <a:pt x="335" y="615"/>
                </a:lnTo>
                <a:lnTo>
                  <a:pt x="330" y="621"/>
                </a:lnTo>
                <a:lnTo>
                  <a:pt x="330" y="632"/>
                </a:lnTo>
                <a:lnTo>
                  <a:pt x="325" y="638"/>
                </a:lnTo>
                <a:lnTo>
                  <a:pt x="294" y="632"/>
                </a:lnTo>
                <a:lnTo>
                  <a:pt x="258" y="615"/>
                </a:lnTo>
                <a:lnTo>
                  <a:pt x="248" y="615"/>
                </a:lnTo>
                <a:lnTo>
                  <a:pt x="237" y="615"/>
                </a:lnTo>
                <a:lnTo>
                  <a:pt x="237" y="610"/>
                </a:lnTo>
                <a:lnTo>
                  <a:pt x="232" y="604"/>
                </a:lnTo>
                <a:lnTo>
                  <a:pt x="227" y="598"/>
                </a:lnTo>
                <a:lnTo>
                  <a:pt x="222" y="592"/>
                </a:lnTo>
                <a:lnTo>
                  <a:pt x="222" y="575"/>
                </a:lnTo>
                <a:lnTo>
                  <a:pt x="227" y="558"/>
                </a:lnTo>
                <a:lnTo>
                  <a:pt x="212" y="547"/>
                </a:lnTo>
                <a:lnTo>
                  <a:pt x="206" y="541"/>
                </a:lnTo>
                <a:lnTo>
                  <a:pt x="206" y="536"/>
                </a:lnTo>
                <a:lnTo>
                  <a:pt x="206" y="530"/>
                </a:lnTo>
                <a:lnTo>
                  <a:pt x="206" y="524"/>
                </a:lnTo>
                <a:lnTo>
                  <a:pt x="186" y="513"/>
                </a:lnTo>
                <a:lnTo>
                  <a:pt x="191" y="507"/>
                </a:lnTo>
                <a:lnTo>
                  <a:pt x="191" y="501"/>
                </a:lnTo>
                <a:lnTo>
                  <a:pt x="181" y="501"/>
                </a:lnTo>
                <a:lnTo>
                  <a:pt x="181" y="496"/>
                </a:lnTo>
                <a:lnTo>
                  <a:pt x="186" y="484"/>
                </a:lnTo>
                <a:lnTo>
                  <a:pt x="186" y="479"/>
                </a:lnTo>
                <a:lnTo>
                  <a:pt x="181" y="479"/>
                </a:lnTo>
                <a:lnTo>
                  <a:pt x="175" y="473"/>
                </a:lnTo>
                <a:lnTo>
                  <a:pt x="181" y="467"/>
                </a:lnTo>
                <a:lnTo>
                  <a:pt x="186" y="461"/>
                </a:lnTo>
                <a:lnTo>
                  <a:pt x="186" y="456"/>
                </a:lnTo>
                <a:lnTo>
                  <a:pt x="181" y="456"/>
                </a:lnTo>
                <a:lnTo>
                  <a:pt x="175" y="450"/>
                </a:lnTo>
                <a:lnTo>
                  <a:pt x="170" y="450"/>
                </a:lnTo>
                <a:lnTo>
                  <a:pt x="170" y="444"/>
                </a:lnTo>
                <a:lnTo>
                  <a:pt x="165" y="433"/>
                </a:lnTo>
                <a:lnTo>
                  <a:pt x="160" y="427"/>
                </a:lnTo>
                <a:lnTo>
                  <a:pt x="150" y="422"/>
                </a:lnTo>
                <a:lnTo>
                  <a:pt x="145" y="422"/>
                </a:lnTo>
                <a:lnTo>
                  <a:pt x="139" y="427"/>
                </a:lnTo>
                <a:lnTo>
                  <a:pt x="134" y="422"/>
                </a:lnTo>
                <a:lnTo>
                  <a:pt x="129" y="422"/>
                </a:lnTo>
                <a:lnTo>
                  <a:pt x="119" y="422"/>
                </a:lnTo>
                <a:lnTo>
                  <a:pt x="124" y="393"/>
                </a:lnTo>
                <a:lnTo>
                  <a:pt x="119" y="387"/>
                </a:lnTo>
                <a:lnTo>
                  <a:pt x="124" y="365"/>
                </a:lnTo>
                <a:lnTo>
                  <a:pt x="114" y="359"/>
                </a:lnTo>
                <a:lnTo>
                  <a:pt x="119" y="342"/>
                </a:lnTo>
                <a:lnTo>
                  <a:pt x="114" y="342"/>
                </a:lnTo>
                <a:lnTo>
                  <a:pt x="114" y="325"/>
                </a:lnTo>
                <a:lnTo>
                  <a:pt x="114" y="313"/>
                </a:lnTo>
                <a:lnTo>
                  <a:pt x="119" y="302"/>
                </a:lnTo>
                <a:lnTo>
                  <a:pt x="119" y="285"/>
                </a:lnTo>
                <a:lnTo>
                  <a:pt x="119" y="268"/>
                </a:lnTo>
                <a:lnTo>
                  <a:pt x="119" y="251"/>
                </a:lnTo>
                <a:lnTo>
                  <a:pt x="119" y="239"/>
                </a:lnTo>
                <a:lnTo>
                  <a:pt x="124" y="234"/>
                </a:lnTo>
                <a:lnTo>
                  <a:pt x="98" y="222"/>
                </a:lnTo>
                <a:lnTo>
                  <a:pt x="93" y="217"/>
                </a:lnTo>
                <a:lnTo>
                  <a:pt x="98" y="211"/>
                </a:lnTo>
                <a:lnTo>
                  <a:pt x="103" y="194"/>
                </a:lnTo>
                <a:lnTo>
                  <a:pt x="103" y="188"/>
                </a:lnTo>
                <a:lnTo>
                  <a:pt x="83" y="188"/>
                </a:lnTo>
                <a:lnTo>
                  <a:pt x="72" y="177"/>
                </a:lnTo>
                <a:lnTo>
                  <a:pt x="67" y="177"/>
                </a:lnTo>
                <a:lnTo>
                  <a:pt x="57" y="188"/>
                </a:lnTo>
                <a:lnTo>
                  <a:pt x="52" y="188"/>
                </a:lnTo>
                <a:lnTo>
                  <a:pt x="52" y="177"/>
                </a:lnTo>
                <a:lnTo>
                  <a:pt x="36" y="154"/>
                </a:lnTo>
                <a:lnTo>
                  <a:pt x="5" y="137"/>
                </a:lnTo>
                <a:lnTo>
                  <a:pt x="0" y="137"/>
                </a:lnTo>
                <a:lnTo>
                  <a:pt x="0" y="131"/>
                </a:lnTo>
                <a:lnTo>
                  <a:pt x="0" y="125"/>
                </a:lnTo>
                <a:lnTo>
                  <a:pt x="5" y="108"/>
                </a:lnTo>
                <a:lnTo>
                  <a:pt x="5" y="103"/>
                </a:lnTo>
                <a:lnTo>
                  <a:pt x="16" y="80"/>
                </a:lnTo>
                <a:lnTo>
                  <a:pt x="26" y="80"/>
                </a:lnTo>
                <a:lnTo>
                  <a:pt x="26" y="68"/>
                </a:lnTo>
                <a:lnTo>
                  <a:pt x="31" y="63"/>
                </a:lnTo>
                <a:lnTo>
                  <a:pt x="41" y="57"/>
                </a:lnTo>
                <a:lnTo>
                  <a:pt x="52" y="57"/>
                </a:lnTo>
                <a:lnTo>
                  <a:pt x="57" y="57"/>
                </a:lnTo>
                <a:lnTo>
                  <a:pt x="67" y="63"/>
                </a:lnTo>
                <a:lnTo>
                  <a:pt x="98" y="40"/>
                </a:lnTo>
                <a:lnTo>
                  <a:pt x="98" y="34"/>
                </a:lnTo>
                <a:lnTo>
                  <a:pt x="103" y="40"/>
                </a:lnTo>
                <a:lnTo>
                  <a:pt x="114" y="40"/>
                </a:lnTo>
                <a:lnTo>
                  <a:pt x="119" y="11"/>
                </a:lnTo>
                <a:lnTo>
                  <a:pt x="124" y="6"/>
                </a:lnTo>
                <a:lnTo>
                  <a:pt x="129" y="11"/>
                </a:lnTo>
                <a:lnTo>
                  <a:pt x="129" y="17"/>
                </a:lnTo>
                <a:lnTo>
                  <a:pt x="139" y="17"/>
                </a:lnTo>
                <a:lnTo>
                  <a:pt x="145" y="23"/>
                </a:lnTo>
                <a:lnTo>
                  <a:pt x="155" y="29"/>
                </a:lnTo>
                <a:lnTo>
                  <a:pt x="160" y="17"/>
                </a:lnTo>
                <a:lnTo>
                  <a:pt x="175" y="23"/>
                </a:lnTo>
                <a:lnTo>
                  <a:pt x="181" y="23"/>
                </a:lnTo>
                <a:lnTo>
                  <a:pt x="191" y="11"/>
                </a:lnTo>
                <a:lnTo>
                  <a:pt x="201" y="0"/>
                </a:lnTo>
                <a:lnTo>
                  <a:pt x="212" y="6"/>
                </a:lnTo>
                <a:lnTo>
                  <a:pt x="232" y="11"/>
                </a:lnTo>
                <a:lnTo>
                  <a:pt x="237" y="11"/>
                </a:lnTo>
                <a:close/>
              </a:path>
            </a:pathLst>
          </a:custGeom>
          <a:solidFill>
            <a:srgbClr val="8BE1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96" name="Freeform 29"/>
          <p:cNvSpPr>
            <a:spLocks/>
          </p:cNvSpPr>
          <p:nvPr/>
        </p:nvSpPr>
        <p:spPr bwMode="auto">
          <a:xfrm>
            <a:off x="3126821" y="6225131"/>
            <a:ext cx="1384914" cy="1645593"/>
          </a:xfrm>
          <a:custGeom>
            <a:avLst/>
            <a:gdLst>
              <a:gd name="T0" fmla="*/ 2147483647 w 887"/>
              <a:gd name="T1" fmla="*/ 2147483647 h 957"/>
              <a:gd name="T2" fmla="*/ 2147483647 w 887"/>
              <a:gd name="T3" fmla="*/ 2147483647 h 957"/>
              <a:gd name="T4" fmla="*/ 2147483647 w 887"/>
              <a:gd name="T5" fmla="*/ 2147483647 h 957"/>
              <a:gd name="T6" fmla="*/ 2147483647 w 887"/>
              <a:gd name="T7" fmla="*/ 2147483647 h 957"/>
              <a:gd name="T8" fmla="*/ 2147483647 w 887"/>
              <a:gd name="T9" fmla="*/ 2147483647 h 957"/>
              <a:gd name="T10" fmla="*/ 2147483647 w 887"/>
              <a:gd name="T11" fmla="*/ 2147483647 h 957"/>
              <a:gd name="T12" fmla="*/ 2147483647 w 887"/>
              <a:gd name="T13" fmla="*/ 2147483647 h 957"/>
              <a:gd name="T14" fmla="*/ 2147483647 w 887"/>
              <a:gd name="T15" fmla="*/ 2147483647 h 957"/>
              <a:gd name="T16" fmla="*/ 2147483647 w 887"/>
              <a:gd name="T17" fmla="*/ 2147483647 h 957"/>
              <a:gd name="T18" fmla="*/ 2147483647 w 887"/>
              <a:gd name="T19" fmla="*/ 2147483647 h 957"/>
              <a:gd name="T20" fmla="*/ 2147483647 w 887"/>
              <a:gd name="T21" fmla="*/ 2147483647 h 957"/>
              <a:gd name="T22" fmla="*/ 2147483647 w 887"/>
              <a:gd name="T23" fmla="*/ 2147483647 h 957"/>
              <a:gd name="T24" fmla="*/ 2147483647 w 887"/>
              <a:gd name="T25" fmla="*/ 2147483647 h 957"/>
              <a:gd name="T26" fmla="*/ 2147483647 w 887"/>
              <a:gd name="T27" fmla="*/ 2147483647 h 957"/>
              <a:gd name="T28" fmla="*/ 2147483647 w 887"/>
              <a:gd name="T29" fmla="*/ 2147483647 h 957"/>
              <a:gd name="T30" fmla="*/ 2147483647 w 887"/>
              <a:gd name="T31" fmla="*/ 2147483647 h 957"/>
              <a:gd name="T32" fmla="*/ 2147483647 w 887"/>
              <a:gd name="T33" fmla="*/ 2147483647 h 957"/>
              <a:gd name="T34" fmla="*/ 2147483647 w 887"/>
              <a:gd name="T35" fmla="*/ 2147483647 h 957"/>
              <a:gd name="T36" fmla="*/ 2147483647 w 887"/>
              <a:gd name="T37" fmla="*/ 2147483647 h 957"/>
              <a:gd name="T38" fmla="*/ 2147483647 w 887"/>
              <a:gd name="T39" fmla="*/ 2147483647 h 957"/>
              <a:gd name="T40" fmla="*/ 2147483647 w 887"/>
              <a:gd name="T41" fmla="*/ 2147483647 h 957"/>
              <a:gd name="T42" fmla="*/ 2147483647 w 887"/>
              <a:gd name="T43" fmla="*/ 2147483647 h 957"/>
              <a:gd name="T44" fmla="*/ 2147483647 w 887"/>
              <a:gd name="T45" fmla="*/ 2147483647 h 957"/>
              <a:gd name="T46" fmla="*/ 2147483647 w 887"/>
              <a:gd name="T47" fmla="*/ 2147483647 h 957"/>
              <a:gd name="T48" fmla="*/ 2147483647 w 887"/>
              <a:gd name="T49" fmla="*/ 2147483647 h 957"/>
              <a:gd name="T50" fmla="*/ 2147483647 w 887"/>
              <a:gd name="T51" fmla="*/ 2147483647 h 957"/>
              <a:gd name="T52" fmla="*/ 2147483647 w 887"/>
              <a:gd name="T53" fmla="*/ 2147483647 h 957"/>
              <a:gd name="T54" fmla="*/ 2147483647 w 887"/>
              <a:gd name="T55" fmla="*/ 2147483647 h 957"/>
              <a:gd name="T56" fmla="*/ 2147483647 w 887"/>
              <a:gd name="T57" fmla="*/ 2147483647 h 957"/>
              <a:gd name="T58" fmla="*/ 2147483647 w 887"/>
              <a:gd name="T59" fmla="*/ 2147483647 h 957"/>
              <a:gd name="T60" fmla="*/ 2147483647 w 887"/>
              <a:gd name="T61" fmla="*/ 2147483647 h 957"/>
              <a:gd name="T62" fmla="*/ 2147483647 w 887"/>
              <a:gd name="T63" fmla="*/ 2147483647 h 957"/>
              <a:gd name="T64" fmla="*/ 2147483647 w 887"/>
              <a:gd name="T65" fmla="*/ 2147483647 h 957"/>
              <a:gd name="T66" fmla="*/ 2147483647 w 887"/>
              <a:gd name="T67" fmla="*/ 2147483647 h 957"/>
              <a:gd name="T68" fmla="*/ 2147483647 w 887"/>
              <a:gd name="T69" fmla="*/ 2147483647 h 957"/>
              <a:gd name="T70" fmla="*/ 2147483647 w 887"/>
              <a:gd name="T71" fmla="*/ 2147483647 h 957"/>
              <a:gd name="T72" fmla="*/ 2147483647 w 887"/>
              <a:gd name="T73" fmla="*/ 2147483647 h 957"/>
              <a:gd name="T74" fmla="*/ 2147483647 w 887"/>
              <a:gd name="T75" fmla="*/ 2147483647 h 957"/>
              <a:gd name="T76" fmla="*/ 2147483647 w 887"/>
              <a:gd name="T77" fmla="*/ 2147483647 h 957"/>
              <a:gd name="T78" fmla="*/ 2147483647 w 887"/>
              <a:gd name="T79" fmla="*/ 2147483647 h 957"/>
              <a:gd name="T80" fmla="*/ 2147483647 w 887"/>
              <a:gd name="T81" fmla="*/ 2147483647 h 957"/>
              <a:gd name="T82" fmla="*/ 2147483647 w 887"/>
              <a:gd name="T83" fmla="*/ 2147483647 h 957"/>
              <a:gd name="T84" fmla="*/ 2147483647 w 887"/>
              <a:gd name="T85" fmla="*/ 2147483647 h 957"/>
              <a:gd name="T86" fmla="*/ 2147483647 w 887"/>
              <a:gd name="T87" fmla="*/ 2147483647 h 957"/>
              <a:gd name="T88" fmla="*/ 2147483647 w 887"/>
              <a:gd name="T89" fmla="*/ 2147483647 h 957"/>
              <a:gd name="T90" fmla="*/ 2147483647 w 887"/>
              <a:gd name="T91" fmla="*/ 2147483647 h 957"/>
              <a:gd name="T92" fmla="*/ 2147483647 w 887"/>
              <a:gd name="T93" fmla="*/ 2147483647 h 957"/>
              <a:gd name="T94" fmla="*/ 2147483647 w 887"/>
              <a:gd name="T95" fmla="*/ 2147483647 h 957"/>
              <a:gd name="T96" fmla="*/ 2147483647 w 887"/>
              <a:gd name="T97" fmla="*/ 2147483647 h 957"/>
              <a:gd name="T98" fmla="*/ 2147483647 w 887"/>
              <a:gd name="T99" fmla="*/ 2147483647 h 957"/>
              <a:gd name="T100" fmla="*/ 2147483647 w 887"/>
              <a:gd name="T101" fmla="*/ 2147483647 h 957"/>
              <a:gd name="T102" fmla="*/ 2147483647 w 887"/>
              <a:gd name="T103" fmla="*/ 2147483647 h 957"/>
              <a:gd name="T104" fmla="*/ 2147483647 w 887"/>
              <a:gd name="T105" fmla="*/ 2147483647 h 957"/>
              <a:gd name="T106" fmla="*/ 2147483647 w 887"/>
              <a:gd name="T107" fmla="*/ 2147483647 h 957"/>
              <a:gd name="T108" fmla="*/ 2147483647 w 887"/>
              <a:gd name="T109" fmla="*/ 2147483647 h 957"/>
              <a:gd name="T110" fmla="*/ 2147483647 w 887"/>
              <a:gd name="T111" fmla="*/ 2147483647 h 957"/>
              <a:gd name="T112" fmla="*/ 2147483647 w 887"/>
              <a:gd name="T113" fmla="*/ 2147483647 h 957"/>
              <a:gd name="T114" fmla="*/ 2147483647 w 887"/>
              <a:gd name="T115" fmla="*/ 2147483647 h 957"/>
              <a:gd name="T116" fmla="*/ 2147483647 w 887"/>
              <a:gd name="T117" fmla="*/ 2147483647 h 957"/>
              <a:gd name="T118" fmla="*/ 2147483647 w 887"/>
              <a:gd name="T119" fmla="*/ 2147483647 h 957"/>
              <a:gd name="T120" fmla="*/ 2147483647 w 887"/>
              <a:gd name="T121" fmla="*/ 2147483647 h 957"/>
              <a:gd name="T122" fmla="*/ 2147483647 w 887"/>
              <a:gd name="T123" fmla="*/ 2147483647 h 95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87"/>
              <a:gd name="T187" fmla="*/ 0 h 957"/>
              <a:gd name="T188" fmla="*/ 887 w 887"/>
              <a:gd name="T189" fmla="*/ 957 h 95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87" h="957">
                <a:moveTo>
                  <a:pt x="887" y="46"/>
                </a:moveTo>
                <a:lnTo>
                  <a:pt x="881" y="46"/>
                </a:lnTo>
                <a:lnTo>
                  <a:pt x="881" y="51"/>
                </a:lnTo>
                <a:lnTo>
                  <a:pt x="876" y="51"/>
                </a:lnTo>
                <a:lnTo>
                  <a:pt x="861" y="68"/>
                </a:lnTo>
                <a:lnTo>
                  <a:pt x="861" y="74"/>
                </a:lnTo>
                <a:lnTo>
                  <a:pt x="856" y="68"/>
                </a:lnTo>
                <a:lnTo>
                  <a:pt x="850" y="68"/>
                </a:lnTo>
                <a:lnTo>
                  <a:pt x="845" y="68"/>
                </a:lnTo>
                <a:lnTo>
                  <a:pt x="840" y="68"/>
                </a:lnTo>
                <a:lnTo>
                  <a:pt x="835" y="68"/>
                </a:lnTo>
                <a:lnTo>
                  <a:pt x="820" y="120"/>
                </a:lnTo>
                <a:lnTo>
                  <a:pt x="794" y="125"/>
                </a:lnTo>
                <a:lnTo>
                  <a:pt x="789" y="142"/>
                </a:lnTo>
                <a:lnTo>
                  <a:pt x="783" y="171"/>
                </a:lnTo>
                <a:lnTo>
                  <a:pt x="789" y="228"/>
                </a:lnTo>
                <a:lnTo>
                  <a:pt x="773" y="251"/>
                </a:lnTo>
                <a:lnTo>
                  <a:pt x="773" y="262"/>
                </a:lnTo>
                <a:lnTo>
                  <a:pt x="783" y="273"/>
                </a:lnTo>
                <a:lnTo>
                  <a:pt x="783" y="268"/>
                </a:lnTo>
                <a:lnTo>
                  <a:pt x="789" y="268"/>
                </a:lnTo>
                <a:lnTo>
                  <a:pt x="794" y="262"/>
                </a:lnTo>
                <a:lnTo>
                  <a:pt x="809" y="251"/>
                </a:lnTo>
                <a:lnTo>
                  <a:pt x="814" y="256"/>
                </a:lnTo>
                <a:lnTo>
                  <a:pt x="789" y="279"/>
                </a:lnTo>
                <a:lnTo>
                  <a:pt x="789" y="285"/>
                </a:lnTo>
                <a:lnTo>
                  <a:pt x="794" y="290"/>
                </a:lnTo>
                <a:lnTo>
                  <a:pt x="794" y="296"/>
                </a:lnTo>
                <a:lnTo>
                  <a:pt x="799" y="296"/>
                </a:lnTo>
                <a:lnTo>
                  <a:pt x="794" y="308"/>
                </a:lnTo>
                <a:lnTo>
                  <a:pt x="794" y="319"/>
                </a:lnTo>
                <a:lnTo>
                  <a:pt x="789" y="325"/>
                </a:lnTo>
                <a:lnTo>
                  <a:pt x="814" y="342"/>
                </a:lnTo>
                <a:lnTo>
                  <a:pt x="835" y="353"/>
                </a:lnTo>
                <a:lnTo>
                  <a:pt x="814" y="382"/>
                </a:lnTo>
                <a:lnTo>
                  <a:pt x="809" y="387"/>
                </a:lnTo>
                <a:lnTo>
                  <a:pt x="799" y="382"/>
                </a:lnTo>
                <a:lnTo>
                  <a:pt x="789" y="376"/>
                </a:lnTo>
                <a:lnTo>
                  <a:pt x="778" y="393"/>
                </a:lnTo>
                <a:lnTo>
                  <a:pt x="763" y="416"/>
                </a:lnTo>
                <a:lnTo>
                  <a:pt x="773" y="422"/>
                </a:lnTo>
                <a:lnTo>
                  <a:pt x="763" y="444"/>
                </a:lnTo>
                <a:lnTo>
                  <a:pt x="742" y="410"/>
                </a:lnTo>
                <a:lnTo>
                  <a:pt x="732" y="393"/>
                </a:lnTo>
                <a:lnTo>
                  <a:pt x="727" y="399"/>
                </a:lnTo>
                <a:lnTo>
                  <a:pt x="727" y="382"/>
                </a:lnTo>
                <a:lnTo>
                  <a:pt x="722" y="382"/>
                </a:lnTo>
                <a:lnTo>
                  <a:pt x="716" y="387"/>
                </a:lnTo>
                <a:lnTo>
                  <a:pt x="716" y="399"/>
                </a:lnTo>
                <a:lnTo>
                  <a:pt x="696" y="410"/>
                </a:lnTo>
                <a:lnTo>
                  <a:pt x="680" y="404"/>
                </a:lnTo>
                <a:lnTo>
                  <a:pt x="670" y="416"/>
                </a:lnTo>
                <a:lnTo>
                  <a:pt x="665" y="427"/>
                </a:lnTo>
                <a:lnTo>
                  <a:pt x="665" y="433"/>
                </a:lnTo>
                <a:lnTo>
                  <a:pt x="665" y="439"/>
                </a:lnTo>
                <a:lnTo>
                  <a:pt x="680" y="461"/>
                </a:lnTo>
                <a:lnTo>
                  <a:pt x="680" y="467"/>
                </a:lnTo>
                <a:lnTo>
                  <a:pt x="675" y="473"/>
                </a:lnTo>
                <a:lnTo>
                  <a:pt x="675" y="478"/>
                </a:lnTo>
                <a:lnTo>
                  <a:pt x="680" y="478"/>
                </a:lnTo>
                <a:lnTo>
                  <a:pt x="691" y="473"/>
                </a:lnTo>
                <a:lnTo>
                  <a:pt x="691" y="518"/>
                </a:lnTo>
                <a:lnTo>
                  <a:pt x="696" y="524"/>
                </a:lnTo>
                <a:lnTo>
                  <a:pt x="696" y="530"/>
                </a:lnTo>
                <a:lnTo>
                  <a:pt x="691" y="530"/>
                </a:lnTo>
                <a:lnTo>
                  <a:pt x="686" y="530"/>
                </a:lnTo>
                <a:lnTo>
                  <a:pt x="680" y="530"/>
                </a:lnTo>
                <a:lnTo>
                  <a:pt x="680" y="535"/>
                </a:lnTo>
                <a:lnTo>
                  <a:pt x="649" y="553"/>
                </a:lnTo>
                <a:lnTo>
                  <a:pt x="649" y="558"/>
                </a:lnTo>
                <a:lnTo>
                  <a:pt x="644" y="558"/>
                </a:lnTo>
                <a:lnTo>
                  <a:pt x="639" y="558"/>
                </a:lnTo>
                <a:lnTo>
                  <a:pt x="634" y="558"/>
                </a:lnTo>
                <a:lnTo>
                  <a:pt x="618" y="604"/>
                </a:lnTo>
                <a:lnTo>
                  <a:pt x="634" y="627"/>
                </a:lnTo>
                <a:lnTo>
                  <a:pt x="608" y="661"/>
                </a:lnTo>
                <a:lnTo>
                  <a:pt x="608" y="666"/>
                </a:lnTo>
                <a:lnTo>
                  <a:pt x="588" y="661"/>
                </a:lnTo>
                <a:lnTo>
                  <a:pt x="582" y="655"/>
                </a:lnTo>
                <a:lnTo>
                  <a:pt x="577" y="655"/>
                </a:lnTo>
                <a:lnTo>
                  <a:pt x="577" y="649"/>
                </a:lnTo>
                <a:lnTo>
                  <a:pt x="608" y="592"/>
                </a:lnTo>
                <a:lnTo>
                  <a:pt x="603" y="587"/>
                </a:lnTo>
                <a:lnTo>
                  <a:pt x="608" y="581"/>
                </a:lnTo>
                <a:lnTo>
                  <a:pt x="608" y="575"/>
                </a:lnTo>
                <a:lnTo>
                  <a:pt x="603" y="575"/>
                </a:lnTo>
                <a:lnTo>
                  <a:pt x="598" y="570"/>
                </a:lnTo>
                <a:lnTo>
                  <a:pt x="593" y="570"/>
                </a:lnTo>
                <a:lnTo>
                  <a:pt x="593" y="564"/>
                </a:lnTo>
                <a:lnTo>
                  <a:pt x="582" y="553"/>
                </a:lnTo>
                <a:lnTo>
                  <a:pt x="577" y="553"/>
                </a:lnTo>
                <a:lnTo>
                  <a:pt x="572" y="558"/>
                </a:lnTo>
                <a:lnTo>
                  <a:pt x="572" y="553"/>
                </a:lnTo>
                <a:lnTo>
                  <a:pt x="572" y="547"/>
                </a:lnTo>
                <a:lnTo>
                  <a:pt x="567" y="553"/>
                </a:lnTo>
                <a:lnTo>
                  <a:pt x="567" y="558"/>
                </a:lnTo>
                <a:lnTo>
                  <a:pt x="562" y="558"/>
                </a:lnTo>
                <a:lnTo>
                  <a:pt x="562" y="564"/>
                </a:lnTo>
                <a:lnTo>
                  <a:pt x="557" y="564"/>
                </a:lnTo>
                <a:lnTo>
                  <a:pt x="557" y="570"/>
                </a:lnTo>
                <a:lnTo>
                  <a:pt x="546" y="570"/>
                </a:lnTo>
                <a:lnTo>
                  <a:pt x="541" y="570"/>
                </a:lnTo>
                <a:lnTo>
                  <a:pt x="521" y="564"/>
                </a:lnTo>
                <a:lnTo>
                  <a:pt x="505" y="564"/>
                </a:lnTo>
                <a:lnTo>
                  <a:pt x="495" y="558"/>
                </a:lnTo>
                <a:lnTo>
                  <a:pt x="490" y="553"/>
                </a:lnTo>
                <a:lnTo>
                  <a:pt x="495" y="541"/>
                </a:lnTo>
                <a:lnTo>
                  <a:pt x="490" y="535"/>
                </a:lnTo>
                <a:lnTo>
                  <a:pt x="484" y="530"/>
                </a:lnTo>
                <a:lnTo>
                  <a:pt x="490" y="518"/>
                </a:lnTo>
                <a:lnTo>
                  <a:pt x="464" y="501"/>
                </a:lnTo>
                <a:lnTo>
                  <a:pt x="438" y="496"/>
                </a:lnTo>
                <a:lnTo>
                  <a:pt x="433" y="490"/>
                </a:lnTo>
                <a:lnTo>
                  <a:pt x="407" y="461"/>
                </a:lnTo>
                <a:lnTo>
                  <a:pt x="407" y="450"/>
                </a:lnTo>
                <a:lnTo>
                  <a:pt x="407" y="444"/>
                </a:lnTo>
                <a:lnTo>
                  <a:pt x="402" y="444"/>
                </a:lnTo>
                <a:lnTo>
                  <a:pt x="402" y="439"/>
                </a:lnTo>
                <a:lnTo>
                  <a:pt x="402" y="444"/>
                </a:lnTo>
                <a:lnTo>
                  <a:pt x="397" y="444"/>
                </a:lnTo>
                <a:lnTo>
                  <a:pt x="397" y="450"/>
                </a:lnTo>
                <a:lnTo>
                  <a:pt x="392" y="450"/>
                </a:lnTo>
                <a:lnTo>
                  <a:pt x="392" y="444"/>
                </a:lnTo>
                <a:lnTo>
                  <a:pt x="386" y="444"/>
                </a:lnTo>
                <a:lnTo>
                  <a:pt x="381" y="439"/>
                </a:lnTo>
                <a:lnTo>
                  <a:pt x="376" y="444"/>
                </a:lnTo>
                <a:lnTo>
                  <a:pt x="381" y="450"/>
                </a:lnTo>
                <a:lnTo>
                  <a:pt x="381" y="456"/>
                </a:lnTo>
                <a:lnTo>
                  <a:pt x="381" y="461"/>
                </a:lnTo>
                <a:lnTo>
                  <a:pt x="376" y="461"/>
                </a:lnTo>
                <a:lnTo>
                  <a:pt x="371" y="461"/>
                </a:lnTo>
                <a:lnTo>
                  <a:pt x="366" y="456"/>
                </a:lnTo>
                <a:lnTo>
                  <a:pt x="361" y="456"/>
                </a:lnTo>
                <a:lnTo>
                  <a:pt x="356" y="450"/>
                </a:lnTo>
                <a:lnTo>
                  <a:pt x="356" y="456"/>
                </a:lnTo>
                <a:lnTo>
                  <a:pt x="350" y="456"/>
                </a:lnTo>
                <a:lnTo>
                  <a:pt x="345" y="456"/>
                </a:lnTo>
                <a:lnTo>
                  <a:pt x="340" y="456"/>
                </a:lnTo>
                <a:lnTo>
                  <a:pt x="335" y="456"/>
                </a:lnTo>
                <a:lnTo>
                  <a:pt x="330" y="456"/>
                </a:lnTo>
                <a:lnTo>
                  <a:pt x="330" y="461"/>
                </a:lnTo>
                <a:lnTo>
                  <a:pt x="330" y="467"/>
                </a:lnTo>
                <a:lnTo>
                  <a:pt x="325" y="467"/>
                </a:lnTo>
                <a:lnTo>
                  <a:pt x="319" y="467"/>
                </a:lnTo>
                <a:lnTo>
                  <a:pt x="314" y="473"/>
                </a:lnTo>
                <a:lnTo>
                  <a:pt x="309" y="473"/>
                </a:lnTo>
                <a:lnTo>
                  <a:pt x="304" y="473"/>
                </a:lnTo>
                <a:lnTo>
                  <a:pt x="299" y="473"/>
                </a:lnTo>
                <a:lnTo>
                  <a:pt x="299" y="478"/>
                </a:lnTo>
                <a:lnTo>
                  <a:pt x="304" y="478"/>
                </a:lnTo>
                <a:lnTo>
                  <a:pt x="304" y="484"/>
                </a:lnTo>
                <a:lnTo>
                  <a:pt x="309" y="484"/>
                </a:lnTo>
                <a:lnTo>
                  <a:pt x="304" y="484"/>
                </a:lnTo>
                <a:lnTo>
                  <a:pt x="304" y="490"/>
                </a:lnTo>
                <a:lnTo>
                  <a:pt x="309" y="496"/>
                </a:lnTo>
                <a:lnTo>
                  <a:pt x="314" y="496"/>
                </a:lnTo>
                <a:lnTo>
                  <a:pt x="314" y="501"/>
                </a:lnTo>
                <a:lnTo>
                  <a:pt x="309" y="501"/>
                </a:lnTo>
                <a:lnTo>
                  <a:pt x="309" y="507"/>
                </a:lnTo>
                <a:lnTo>
                  <a:pt x="314" y="507"/>
                </a:lnTo>
                <a:lnTo>
                  <a:pt x="314" y="501"/>
                </a:lnTo>
                <a:lnTo>
                  <a:pt x="319" y="501"/>
                </a:lnTo>
                <a:lnTo>
                  <a:pt x="319" y="496"/>
                </a:lnTo>
                <a:lnTo>
                  <a:pt x="325" y="496"/>
                </a:lnTo>
                <a:lnTo>
                  <a:pt x="325" y="501"/>
                </a:lnTo>
                <a:lnTo>
                  <a:pt x="319" y="507"/>
                </a:lnTo>
                <a:lnTo>
                  <a:pt x="319" y="513"/>
                </a:lnTo>
                <a:lnTo>
                  <a:pt x="325" y="513"/>
                </a:lnTo>
                <a:lnTo>
                  <a:pt x="325" y="518"/>
                </a:lnTo>
                <a:lnTo>
                  <a:pt x="319" y="518"/>
                </a:lnTo>
                <a:lnTo>
                  <a:pt x="314" y="513"/>
                </a:lnTo>
                <a:lnTo>
                  <a:pt x="314" y="518"/>
                </a:lnTo>
                <a:lnTo>
                  <a:pt x="309" y="518"/>
                </a:lnTo>
                <a:lnTo>
                  <a:pt x="314" y="518"/>
                </a:lnTo>
                <a:lnTo>
                  <a:pt x="314" y="524"/>
                </a:lnTo>
                <a:lnTo>
                  <a:pt x="319" y="530"/>
                </a:lnTo>
                <a:lnTo>
                  <a:pt x="325" y="535"/>
                </a:lnTo>
                <a:lnTo>
                  <a:pt x="325" y="541"/>
                </a:lnTo>
                <a:lnTo>
                  <a:pt x="319" y="541"/>
                </a:lnTo>
                <a:lnTo>
                  <a:pt x="319" y="535"/>
                </a:lnTo>
                <a:lnTo>
                  <a:pt x="314" y="535"/>
                </a:lnTo>
                <a:lnTo>
                  <a:pt x="314" y="541"/>
                </a:lnTo>
                <a:lnTo>
                  <a:pt x="309" y="541"/>
                </a:lnTo>
                <a:lnTo>
                  <a:pt x="309" y="547"/>
                </a:lnTo>
                <a:lnTo>
                  <a:pt x="314" y="547"/>
                </a:lnTo>
                <a:lnTo>
                  <a:pt x="314" y="553"/>
                </a:lnTo>
                <a:lnTo>
                  <a:pt x="309" y="553"/>
                </a:lnTo>
                <a:lnTo>
                  <a:pt x="304" y="547"/>
                </a:lnTo>
                <a:lnTo>
                  <a:pt x="304" y="541"/>
                </a:lnTo>
                <a:lnTo>
                  <a:pt x="299" y="541"/>
                </a:lnTo>
                <a:lnTo>
                  <a:pt x="294" y="541"/>
                </a:lnTo>
                <a:lnTo>
                  <a:pt x="294" y="547"/>
                </a:lnTo>
                <a:lnTo>
                  <a:pt x="299" y="553"/>
                </a:lnTo>
                <a:lnTo>
                  <a:pt x="304" y="553"/>
                </a:lnTo>
                <a:lnTo>
                  <a:pt x="309" y="558"/>
                </a:lnTo>
                <a:lnTo>
                  <a:pt x="314" y="558"/>
                </a:lnTo>
                <a:lnTo>
                  <a:pt x="319" y="558"/>
                </a:lnTo>
                <a:lnTo>
                  <a:pt x="325" y="558"/>
                </a:lnTo>
                <a:lnTo>
                  <a:pt x="330" y="553"/>
                </a:lnTo>
                <a:lnTo>
                  <a:pt x="335" y="553"/>
                </a:lnTo>
                <a:lnTo>
                  <a:pt x="340" y="553"/>
                </a:lnTo>
                <a:lnTo>
                  <a:pt x="345" y="553"/>
                </a:lnTo>
                <a:lnTo>
                  <a:pt x="350" y="558"/>
                </a:lnTo>
                <a:lnTo>
                  <a:pt x="361" y="558"/>
                </a:lnTo>
                <a:lnTo>
                  <a:pt x="366" y="558"/>
                </a:lnTo>
                <a:lnTo>
                  <a:pt x="371" y="558"/>
                </a:lnTo>
                <a:lnTo>
                  <a:pt x="371" y="564"/>
                </a:lnTo>
                <a:lnTo>
                  <a:pt x="366" y="564"/>
                </a:lnTo>
                <a:lnTo>
                  <a:pt x="371" y="570"/>
                </a:lnTo>
                <a:lnTo>
                  <a:pt x="376" y="575"/>
                </a:lnTo>
                <a:lnTo>
                  <a:pt x="386" y="587"/>
                </a:lnTo>
                <a:lnTo>
                  <a:pt x="381" y="598"/>
                </a:lnTo>
                <a:lnTo>
                  <a:pt x="381" y="627"/>
                </a:lnTo>
                <a:lnTo>
                  <a:pt x="376" y="632"/>
                </a:lnTo>
                <a:lnTo>
                  <a:pt x="366" y="649"/>
                </a:lnTo>
                <a:lnTo>
                  <a:pt x="381" y="695"/>
                </a:lnTo>
                <a:lnTo>
                  <a:pt x="376" y="752"/>
                </a:lnTo>
                <a:lnTo>
                  <a:pt x="386" y="763"/>
                </a:lnTo>
                <a:lnTo>
                  <a:pt x="386" y="769"/>
                </a:lnTo>
                <a:lnTo>
                  <a:pt x="397" y="780"/>
                </a:lnTo>
                <a:lnTo>
                  <a:pt x="392" y="792"/>
                </a:lnTo>
                <a:lnTo>
                  <a:pt x="392" y="803"/>
                </a:lnTo>
                <a:lnTo>
                  <a:pt x="392" y="809"/>
                </a:lnTo>
                <a:lnTo>
                  <a:pt x="392" y="815"/>
                </a:lnTo>
                <a:lnTo>
                  <a:pt x="392" y="820"/>
                </a:lnTo>
                <a:lnTo>
                  <a:pt x="386" y="826"/>
                </a:lnTo>
                <a:lnTo>
                  <a:pt x="381" y="832"/>
                </a:lnTo>
                <a:lnTo>
                  <a:pt x="381" y="837"/>
                </a:lnTo>
                <a:lnTo>
                  <a:pt x="381" y="849"/>
                </a:lnTo>
                <a:lnTo>
                  <a:pt x="376" y="854"/>
                </a:lnTo>
                <a:lnTo>
                  <a:pt x="371" y="860"/>
                </a:lnTo>
                <a:lnTo>
                  <a:pt x="366" y="866"/>
                </a:lnTo>
                <a:lnTo>
                  <a:pt x="366" y="872"/>
                </a:lnTo>
                <a:lnTo>
                  <a:pt x="361" y="872"/>
                </a:lnTo>
                <a:lnTo>
                  <a:pt x="345" y="906"/>
                </a:lnTo>
                <a:lnTo>
                  <a:pt x="340" y="911"/>
                </a:lnTo>
                <a:lnTo>
                  <a:pt x="340" y="917"/>
                </a:lnTo>
                <a:lnTo>
                  <a:pt x="335" y="934"/>
                </a:lnTo>
                <a:lnTo>
                  <a:pt x="330" y="946"/>
                </a:lnTo>
                <a:lnTo>
                  <a:pt x="325" y="940"/>
                </a:lnTo>
                <a:lnTo>
                  <a:pt x="314" y="917"/>
                </a:lnTo>
                <a:lnTo>
                  <a:pt x="309" y="928"/>
                </a:lnTo>
                <a:lnTo>
                  <a:pt x="294" y="957"/>
                </a:lnTo>
                <a:lnTo>
                  <a:pt x="252" y="911"/>
                </a:lnTo>
                <a:lnTo>
                  <a:pt x="222" y="849"/>
                </a:lnTo>
                <a:lnTo>
                  <a:pt x="242" y="815"/>
                </a:lnTo>
                <a:lnTo>
                  <a:pt x="252" y="786"/>
                </a:lnTo>
                <a:lnTo>
                  <a:pt x="252" y="769"/>
                </a:lnTo>
                <a:lnTo>
                  <a:pt x="258" y="758"/>
                </a:lnTo>
                <a:lnTo>
                  <a:pt x="258" y="746"/>
                </a:lnTo>
                <a:lnTo>
                  <a:pt x="258" y="741"/>
                </a:lnTo>
                <a:lnTo>
                  <a:pt x="263" y="729"/>
                </a:lnTo>
                <a:lnTo>
                  <a:pt x="263" y="718"/>
                </a:lnTo>
                <a:lnTo>
                  <a:pt x="263" y="712"/>
                </a:lnTo>
                <a:lnTo>
                  <a:pt x="268" y="701"/>
                </a:lnTo>
                <a:lnTo>
                  <a:pt x="273" y="684"/>
                </a:lnTo>
                <a:lnTo>
                  <a:pt x="278" y="678"/>
                </a:lnTo>
                <a:lnTo>
                  <a:pt x="289" y="666"/>
                </a:lnTo>
                <a:lnTo>
                  <a:pt x="289" y="661"/>
                </a:lnTo>
                <a:lnTo>
                  <a:pt x="289" y="655"/>
                </a:lnTo>
                <a:lnTo>
                  <a:pt x="294" y="655"/>
                </a:lnTo>
                <a:lnTo>
                  <a:pt x="294" y="644"/>
                </a:lnTo>
                <a:lnTo>
                  <a:pt x="299" y="638"/>
                </a:lnTo>
                <a:lnTo>
                  <a:pt x="299" y="627"/>
                </a:lnTo>
                <a:lnTo>
                  <a:pt x="294" y="621"/>
                </a:lnTo>
                <a:lnTo>
                  <a:pt x="258" y="621"/>
                </a:lnTo>
                <a:lnTo>
                  <a:pt x="252" y="598"/>
                </a:lnTo>
                <a:lnTo>
                  <a:pt x="252" y="592"/>
                </a:lnTo>
                <a:lnTo>
                  <a:pt x="247" y="592"/>
                </a:lnTo>
                <a:lnTo>
                  <a:pt x="247" y="598"/>
                </a:lnTo>
                <a:lnTo>
                  <a:pt x="242" y="598"/>
                </a:lnTo>
                <a:lnTo>
                  <a:pt x="237" y="598"/>
                </a:lnTo>
                <a:lnTo>
                  <a:pt x="232" y="598"/>
                </a:lnTo>
                <a:lnTo>
                  <a:pt x="227" y="598"/>
                </a:lnTo>
                <a:lnTo>
                  <a:pt x="216" y="587"/>
                </a:lnTo>
                <a:lnTo>
                  <a:pt x="206" y="587"/>
                </a:lnTo>
                <a:lnTo>
                  <a:pt x="196" y="575"/>
                </a:lnTo>
                <a:lnTo>
                  <a:pt x="191" y="570"/>
                </a:lnTo>
                <a:lnTo>
                  <a:pt x="185" y="575"/>
                </a:lnTo>
                <a:lnTo>
                  <a:pt x="185" y="570"/>
                </a:lnTo>
                <a:lnTo>
                  <a:pt x="175" y="564"/>
                </a:lnTo>
                <a:lnTo>
                  <a:pt x="175" y="570"/>
                </a:lnTo>
                <a:lnTo>
                  <a:pt x="170" y="575"/>
                </a:lnTo>
                <a:lnTo>
                  <a:pt x="165" y="570"/>
                </a:lnTo>
                <a:lnTo>
                  <a:pt x="160" y="570"/>
                </a:lnTo>
                <a:lnTo>
                  <a:pt x="160" y="564"/>
                </a:lnTo>
                <a:lnTo>
                  <a:pt x="160" y="558"/>
                </a:lnTo>
                <a:lnTo>
                  <a:pt x="160" y="553"/>
                </a:lnTo>
                <a:lnTo>
                  <a:pt x="165" y="547"/>
                </a:lnTo>
                <a:lnTo>
                  <a:pt x="160" y="541"/>
                </a:lnTo>
                <a:lnTo>
                  <a:pt x="160" y="535"/>
                </a:lnTo>
                <a:lnTo>
                  <a:pt x="155" y="535"/>
                </a:lnTo>
                <a:lnTo>
                  <a:pt x="155" y="530"/>
                </a:lnTo>
                <a:lnTo>
                  <a:pt x="160" y="530"/>
                </a:lnTo>
                <a:lnTo>
                  <a:pt x="155" y="524"/>
                </a:lnTo>
                <a:lnTo>
                  <a:pt x="149" y="530"/>
                </a:lnTo>
                <a:lnTo>
                  <a:pt x="149" y="524"/>
                </a:lnTo>
                <a:lnTo>
                  <a:pt x="144" y="524"/>
                </a:lnTo>
                <a:lnTo>
                  <a:pt x="139" y="524"/>
                </a:lnTo>
                <a:lnTo>
                  <a:pt x="134" y="524"/>
                </a:lnTo>
                <a:lnTo>
                  <a:pt x="129" y="518"/>
                </a:lnTo>
                <a:lnTo>
                  <a:pt x="124" y="518"/>
                </a:lnTo>
                <a:lnTo>
                  <a:pt x="118" y="518"/>
                </a:lnTo>
                <a:lnTo>
                  <a:pt x="118" y="513"/>
                </a:lnTo>
                <a:lnTo>
                  <a:pt x="113" y="507"/>
                </a:lnTo>
                <a:lnTo>
                  <a:pt x="108" y="507"/>
                </a:lnTo>
                <a:lnTo>
                  <a:pt x="108" y="501"/>
                </a:lnTo>
                <a:lnTo>
                  <a:pt x="108" y="496"/>
                </a:lnTo>
                <a:lnTo>
                  <a:pt x="113" y="496"/>
                </a:lnTo>
                <a:lnTo>
                  <a:pt x="113" y="490"/>
                </a:lnTo>
                <a:lnTo>
                  <a:pt x="113" y="484"/>
                </a:lnTo>
                <a:lnTo>
                  <a:pt x="108" y="484"/>
                </a:lnTo>
                <a:lnTo>
                  <a:pt x="103" y="478"/>
                </a:lnTo>
                <a:lnTo>
                  <a:pt x="98" y="478"/>
                </a:lnTo>
                <a:lnTo>
                  <a:pt x="93" y="484"/>
                </a:lnTo>
                <a:lnTo>
                  <a:pt x="93" y="478"/>
                </a:lnTo>
                <a:lnTo>
                  <a:pt x="98" y="473"/>
                </a:lnTo>
                <a:lnTo>
                  <a:pt x="98" y="467"/>
                </a:lnTo>
                <a:lnTo>
                  <a:pt x="93" y="467"/>
                </a:lnTo>
                <a:lnTo>
                  <a:pt x="87" y="467"/>
                </a:lnTo>
                <a:lnTo>
                  <a:pt x="87" y="461"/>
                </a:lnTo>
                <a:lnTo>
                  <a:pt x="93" y="456"/>
                </a:lnTo>
                <a:lnTo>
                  <a:pt x="93" y="450"/>
                </a:lnTo>
                <a:lnTo>
                  <a:pt x="98" y="450"/>
                </a:lnTo>
                <a:lnTo>
                  <a:pt x="103" y="450"/>
                </a:lnTo>
                <a:lnTo>
                  <a:pt x="103" y="444"/>
                </a:lnTo>
                <a:lnTo>
                  <a:pt x="103" y="439"/>
                </a:lnTo>
                <a:lnTo>
                  <a:pt x="98" y="439"/>
                </a:lnTo>
                <a:lnTo>
                  <a:pt x="93" y="433"/>
                </a:lnTo>
                <a:lnTo>
                  <a:pt x="87" y="422"/>
                </a:lnTo>
                <a:lnTo>
                  <a:pt x="87" y="416"/>
                </a:lnTo>
                <a:lnTo>
                  <a:pt x="82" y="416"/>
                </a:lnTo>
                <a:lnTo>
                  <a:pt x="77" y="416"/>
                </a:lnTo>
                <a:lnTo>
                  <a:pt x="77" y="422"/>
                </a:lnTo>
                <a:lnTo>
                  <a:pt x="82" y="422"/>
                </a:lnTo>
                <a:lnTo>
                  <a:pt x="82" y="427"/>
                </a:lnTo>
                <a:lnTo>
                  <a:pt x="77" y="427"/>
                </a:lnTo>
                <a:lnTo>
                  <a:pt x="72" y="422"/>
                </a:lnTo>
                <a:lnTo>
                  <a:pt x="72" y="416"/>
                </a:lnTo>
                <a:lnTo>
                  <a:pt x="82" y="404"/>
                </a:lnTo>
                <a:lnTo>
                  <a:pt x="82" y="393"/>
                </a:lnTo>
                <a:lnTo>
                  <a:pt x="77" y="382"/>
                </a:lnTo>
                <a:lnTo>
                  <a:pt x="77" y="376"/>
                </a:lnTo>
                <a:lnTo>
                  <a:pt x="72" y="370"/>
                </a:lnTo>
                <a:lnTo>
                  <a:pt x="67" y="370"/>
                </a:lnTo>
                <a:lnTo>
                  <a:pt x="62" y="365"/>
                </a:lnTo>
                <a:lnTo>
                  <a:pt x="57" y="365"/>
                </a:lnTo>
                <a:lnTo>
                  <a:pt x="46" y="365"/>
                </a:lnTo>
                <a:lnTo>
                  <a:pt x="41" y="359"/>
                </a:lnTo>
                <a:lnTo>
                  <a:pt x="31" y="353"/>
                </a:lnTo>
                <a:lnTo>
                  <a:pt x="26" y="347"/>
                </a:lnTo>
                <a:lnTo>
                  <a:pt x="26" y="342"/>
                </a:lnTo>
                <a:lnTo>
                  <a:pt x="26" y="336"/>
                </a:lnTo>
                <a:lnTo>
                  <a:pt x="31" y="336"/>
                </a:lnTo>
                <a:lnTo>
                  <a:pt x="31" y="330"/>
                </a:lnTo>
                <a:lnTo>
                  <a:pt x="26" y="330"/>
                </a:lnTo>
                <a:lnTo>
                  <a:pt x="20" y="330"/>
                </a:lnTo>
                <a:lnTo>
                  <a:pt x="20" y="325"/>
                </a:lnTo>
                <a:lnTo>
                  <a:pt x="15" y="325"/>
                </a:lnTo>
                <a:lnTo>
                  <a:pt x="15" y="319"/>
                </a:lnTo>
                <a:lnTo>
                  <a:pt x="10" y="319"/>
                </a:lnTo>
                <a:lnTo>
                  <a:pt x="5" y="319"/>
                </a:lnTo>
                <a:lnTo>
                  <a:pt x="0" y="319"/>
                </a:lnTo>
                <a:lnTo>
                  <a:pt x="5" y="319"/>
                </a:lnTo>
                <a:lnTo>
                  <a:pt x="5" y="313"/>
                </a:lnTo>
                <a:lnTo>
                  <a:pt x="10" y="308"/>
                </a:lnTo>
                <a:lnTo>
                  <a:pt x="15" y="308"/>
                </a:lnTo>
                <a:lnTo>
                  <a:pt x="10" y="308"/>
                </a:lnTo>
                <a:lnTo>
                  <a:pt x="10" y="302"/>
                </a:lnTo>
                <a:lnTo>
                  <a:pt x="10" y="296"/>
                </a:lnTo>
                <a:lnTo>
                  <a:pt x="15" y="296"/>
                </a:lnTo>
                <a:lnTo>
                  <a:pt x="20" y="296"/>
                </a:lnTo>
                <a:lnTo>
                  <a:pt x="26" y="296"/>
                </a:lnTo>
                <a:lnTo>
                  <a:pt x="31" y="290"/>
                </a:lnTo>
                <a:lnTo>
                  <a:pt x="31" y="285"/>
                </a:lnTo>
                <a:lnTo>
                  <a:pt x="31" y="279"/>
                </a:lnTo>
                <a:lnTo>
                  <a:pt x="20" y="279"/>
                </a:lnTo>
                <a:lnTo>
                  <a:pt x="15" y="279"/>
                </a:lnTo>
                <a:lnTo>
                  <a:pt x="20" y="273"/>
                </a:lnTo>
                <a:lnTo>
                  <a:pt x="26" y="251"/>
                </a:lnTo>
                <a:lnTo>
                  <a:pt x="20" y="251"/>
                </a:lnTo>
                <a:lnTo>
                  <a:pt x="15" y="245"/>
                </a:lnTo>
                <a:lnTo>
                  <a:pt x="15" y="239"/>
                </a:lnTo>
                <a:lnTo>
                  <a:pt x="31" y="228"/>
                </a:lnTo>
                <a:lnTo>
                  <a:pt x="36" y="234"/>
                </a:lnTo>
                <a:lnTo>
                  <a:pt x="41" y="211"/>
                </a:lnTo>
                <a:lnTo>
                  <a:pt x="46" y="199"/>
                </a:lnTo>
                <a:lnTo>
                  <a:pt x="82" y="194"/>
                </a:lnTo>
                <a:lnTo>
                  <a:pt x="77" y="222"/>
                </a:lnTo>
                <a:lnTo>
                  <a:pt x="77" y="234"/>
                </a:lnTo>
                <a:lnTo>
                  <a:pt x="103" y="251"/>
                </a:lnTo>
                <a:lnTo>
                  <a:pt x="108" y="239"/>
                </a:lnTo>
                <a:lnTo>
                  <a:pt x="108" y="234"/>
                </a:lnTo>
                <a:lnTo>
                  <a:pt x="113" y="228"/>
                </a:lnTo>
                <a:lnTo>
                  <a:pt x="129" y="211"/>
                </a:lnTo>
                <a:lnTo>
                  <a:pt x="134" y="205"/>
                </a:lnTo>
                <a:lnTo>
                  <a:pt x="139" y="194"/>
                </a:lnTo>
                <a:lnTo>
                  <a:pt x="149" y="177"/>
                </a:lnTo>
                <a:lnTo>
                  <a:pt x="222" y="177"/>
                </a:lnTo>
                <a:lnTo>
                  <a:pt x="232" y="177"/>
                </a:lnTo>
                <a:lnTo>
                  <a:pt x="237" y="182"/>
                </a:lnTo>
                <a:lnTo>
                  <a:pt x="242" y="194"/>
                </a:lnTo>
                <a:lnTo>
                  <a:pt x="247" y="205"/>
                </a:lnTo>
                <a:lnTo>
                  <a:pt x="258" y="216"/>
                </a:lnTo>
                <a:lnTo>
                  <a:pt x="263" y="228"/>
                </a:lnTo>
                <a:lnTo>
                  <a:pt x="278" y="239"/>
                </a:lnTo>
                <a:lnTo>
                  <a:pt x="314" y="228"/>
                </a:lnTo>
                <a:lnTo>
                  <a:pt x="319" y="228"/>
                </a:lnTo>
                <a:lnTo>
                  <a:pt x="319" y="234"/>
                </a:lnTo>
                <a:lnTo>
                  <a:pt x="319" y="239"/>
                </a:lnTo>
                <a:lnTo>
                  <a:pt x="319" y="245"/>
                </a:lnTo>
                <a:lnTo>
                  <a:pt x="319" y="256"/>
                </a:lnTo>
                <a:lnTo>
                  <a:pt x="325" y="256"/>
                </a:lnTo>
                <a:lnTo>
                  <a:pt x="325" y="262"/>
                </a:lnTo>
                <a:lnTo>
                  <a:pt x="335" y="262"/>
                </a:lnTo>
                <a:lnTo>
                  <a:pt x="340" y="262"/>
                </a:lnTo>
                <a:lnTo>
                  <a:pt x="345" y="262"/>
                </a:lnTo>
                <a:lnTo>
                  <a:pt x="376" y="273"/>
                </a:lnTo>
                <a:lnTo>
                  <a:pt x="386" y="279"/>
                </a:lnTo>
                <a:lnTo>
                  <a:pt x="392" y="273"/>
                </a:lnTo>
                <a:lnTo>
                  <a:pt x="402" y="268"/>
                </a:lnTo>
                <a:lnTo>
                  <a:pt x="412" y="268"/>
                </a:lnTo>
                <a:lnTo>
                  <a:pt x="454" y="256"/>
                </a:lnTo>
                <a:lnTo>
                  <a:pt x="448" y="245"/>
                </a:lnTo>
                <a:lnTo>
                  <a:pt x="454" y="239"/>
                </a:lnTo>
                <a:lnTo>
                  <a:pt x="459" y="239"/>
                </a:lnTo>
                <a:lnTo>
                  <a:pt x="469" y="228"/>
                </a:lnTo>
                <a:lnTo>
                  <a:pt x="474" y="222"/>
                </a:lnTo>
                <a:lnTo>
                  <a:pt x="484" y="205"/>
                </a:lnTo>
                <a:lnTo>
                  <a:pt x="484" y="199"/>
                </a:lnTo>
                <a:lnTo>
                  <a:pt x="479" y="199"/>
                </a:lnTo>
                <a:lnTo>
                  <a:pt x="474" y="194"/>
                </a:lnTo>
                <a:lnTo>
                  <a:pt x="495" y="194"/>
                </a:lnTo>
                <a:lnTo>
                  <a:pt x="500" y="188"/>
                </a:lnTo>
                <a:lnTo>
                  <a:pt x="505" y="182"/>
                </a:lnTo>
                <a:lnTo>
                  <a:pt x="505" y="177"/>
                </a:lnTo>
                <a:lnTo>
                  <a:pt x="515" y="171"/>
                </a:lnTo>
                <a:lnTo>
                  <a:pt x="521" y="171"/>
                </a:lnTo>
                <a:lnTo>
                  <a:pt x="526" y="165"/>
                </a:lnTo>
                <a:lnTo>
                  <a:pt x="526" y="159"/>
                </a:lnTo>
                <a:lnTo>
                  <a:pt x="531" y="154"/>
                </a:lnTo>
                <a:lnTo>
                  <a:pt x="531" y="142"/>
                </a:lnTo>
                <a:lnTo>
                  <a:pt x="541" y="131"/>
                </a:lnTo>
                <a:lnTo>
                  <a:pt x="546" y="125"/>
                </a:lnTo>
                <a:lnTo>
                  <a:pt x="546" y="120"/>
                </a:lnTo>
                <a:lnTo>
                  <a:pt x="546" y="108"/>
                </a:lnTo>
                <a:lnTo>
                  <a:pt x="546" y="103"/>
                </a:lnTo>
                <a:lnTo>
                  <a:pt x="557" y="80"/>
                </a:lnTo>
                <a:lnTo>
                  <a:pt x="557" y="68"/>
                </a:lnTo>
                <a:lnTo>
                  <a:pt x="562" y="63"/>
                </a:lnTo>
                <a:lnTo>
                  <a:pt x="562" y="57"/>
                </a:lnTo>
                <a:lnTo>
                  <a:pt x="562" y="51"/>
                </a:lnTo>
                <a:lnTo>
                  <a:pt x="562" y="46"/>
                </a:lnTo>
                <a:lnTo>
                  <a:pt x="562" y="40"/>
                </a:lnTo>
                <a:lnTo>
                  <a:pt x="562" y="34"/>
                </a:lnTo>
                <a:lnTo>
                  <a:pt x="562" y="28"/>
                </a:lnTo>
                <a:lnTo>
                  <a:pt x="593" y="11"/>
                </a:lnTo>
                <a:lnTo>
                  <a:pt x="598" y="11"/>
                </a:lnTo>
                <a:lnTo>
                  <a:pt x="603" y="11"/>
                </a:lnTo>
                <a:lnTo>
                  <a:pt x="608" y="17"/>
                </a:lnTo>
                <a:lnTo>
                  <a:pt x="613" y="23"/>
                </a:lnTo>
                <a:lnTo>
                  <a:pt x="613" y="28"/>
                </a:lnTo>
                <a:lnTo>
                  <a:pt x="618" y="28"/>
                </a:lnTo>
                <a:lnTo>
                  <a:pt x="618" y="34"/>
                </a:lnTo>
                <a:lnTo>
                  <a:pt x="618" y="40"/>
                </a:lnTo>
                <a:lnTo>
                  <a:pt x="624" y="40"/>
                </a:lnTo>
                <a:lnTo>
                  <a:pt x="624" y="46"/>
                </a:lnTo>
                <a:lnTo>
                  <a:pt x="624" y="51"/>
                </a:lnTo>
                <a:lnTo>
                  <a:pt x="629" y="51"/>
                </a:lnTo>
                <a:lnTo>
                  <a:pt x="639" y="40"/>
                </a:lnTo>
                <a:lnTo>
                  <a:pt x="649" y="28"/>
                </a:lnTo>
                <a:lnTo>
                  <a:pt x="655" y="28"/>
                </a:lnTo>
                <a:lnTo>
                  <a:pt x="655" y="23"/>
                </a:lnTo>
                <a:lnTo>
                  <a:pt x="670" y="11"/>
                </a:lnTo>
                <a:lnTo>
                  <a:pt x="675" y="6"/>
                </a:lnTo>
                <a:lnTo>
                  <a:pt x="680" y="0"/>
                </a:lnTo>
                <a:lnTo>
                  <a:pt x="691" y="11"/>
                </a:lnTo>
                <a:lnTo>
                  <a:pt x="686" y="11"/>
                </a:lnTo>
                <a:lnTo>
                  <a:pt x="680" y="17"/>
                </a:lnTo>
                <a:lnTo>
                  <a:pt x="680" y="23"/>
                </a:lnTo>
                <a:lnTo>
                  <a:pt x="696" y="40"/>
                </a:lnTo>
                <a:lnTo>
                  <a:pt x="727" y="17"/>
                </a:lnTo>
                <a:lnTo>
                  <a:pt x="732" y="11"/>
                </a:lnTo>
                <a:lnTo>
                  <a:pt x="737" y="17"/>
                </a:lnTo>
                <a:lnTo>
                  <a:pt x="737" y="23"/>
                </a:lnTo>
                <a:lnTo>
                  <a:pt x="737" y="28"/>
                </a:lnTo>
                <a:lnTo>
                  <a:pt x="742" y="34"/>
                </a:lnTo>
                <a:lnTo>
                  <a:pt x="747" y="40"/>
                </a:lnTo>
                <a:lnTo>
                  <a:pt x="747" y="46"/>
                </a:lnTo>
                <a:lnTo>
                  <a:pt x="789" y="23"/>
                </a:lnTo>
                <a:lnTo>
                  <a:pt x="804" y="17"/>
                </a:lnTo>
                <a:lnTo>
                  <a:pt x="830" y="6"/>
                </a:lnTo>
                <a:lnTo>
                  <a:pt x="845" y="17"/>
                </a:lnTo>
                <a:lnTo>
                  <a:pt x="861" y="28"/>
                </a:lnTo>
                <a:lnTo>
                  <a:pt x="881" y="40"/>
                </a:lnTo>
                <a:lnTo>
                  <a:pt x="887" y="46"/>
                </a:lnTo>
                <a:close/>
              </a:path>
            </a:pathLst>
          </a:custGeom>
          <a:solidFill>
            <a:srgbClr val="8A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97" name="Freeform 30"/>
          <p:cNvSpPr>
            <a:spLocks/>
          </p:cNvSpPr>
          <p:nvPr/>
        </p:nvSpPr>
        <p:spPr bwMode="auto">
          <a:xfrm>
            <a:off x="3329534" y="3300689"/>
            <a:ext cx="1033304" cy="1204741"/>
          </a:xfrm>
          <a:custGeom>
            <a:avLst/>
            <a:gdLst>
              <a:gd name="T0" fmla="*/ 2147483647 w 629"/>
              <a:gd name="T1" fmla="*/ 2147483647 h 701"/>
              <a:gd name="T2" fmla="*/ 2147483647 w 629"/>
              <a:gd name="T3" fmla="*/ 2147483647 h 701"/>
              <a:gd name="T4" fmla="*/ 2147483647 w 629"/>
              <a:gd name="T5" fmla="*/ 2147483647 h 701"/>
              <a:gd name="T6" fmla="*/ 2147483647 w 629"/>
              <a:gd name="T7" fmla="*/ 2147483647 h 701"/>
              <a:gd name="T8" fmla="*/ 2147483647 w 629"/>
              <a:gd name="T9" fmla="*/ 2147483647 h 701"/>
              <a:gd name="T10" fmla="*/ 2147483647 w 629"/>
              <a:gd name="T11" fmla="*/ 2147483647 h 701"/>
              <a:gd name="T12" fmla="*/ 2147483647 w 629"/>
              <a:gd name="T13" fmla="*/ 2147483647 h 701"/>
              <a:gd name="T14" fmla="*/ 2147483647 w 629"/>
              <a:gd name="T15" fmla="*/ 2147483647 h 701"/>
              <a:gd name="T16" fmla="*/ 2147483647 w 629"/>
              <a:gd name="T17" fmla="*/ 2147483647 h 701"/>
              <a:gd name="T18" fmla="*/ 2147483647 w 629"/>
              <a:gd name="T19" fmla="*/ 2147483647 h 701"/>
              <a:gd name="T20" fmla="*/ 2147483647 w 629"/>
              <a:gd name="T21" fmla="*/ 2147483647 h 701"/>
              <a:gd name="T22" fmla="*/ 2147483647 w 629"/>
              <a:gd name="T23" fmla="*/ 2147483647 h 701"/>
              <a:gd name="T24" fmla="*/ 2147483647 w 629"/>
              <a:gd name="T25" fmla="*/ 2147483647 h 701"/>
              <a:gd name="T26" fmla="*/ 2147483647 w 629"/>
              <a:gd name="T27" fmla="*/ 2147483647 h 701"/>
              <a:gd name="T28" fmla="*/ 2147483647 w 629"/>
              <a:gd name="T29" fmla="*/ 2147483647 h 701"/>
              <a:gd name="T30" fmla="*/ 2147483647 w 629"/>
              <a:gd name="T31" fmla="*/ 2147483647 h 701"/>
              <a:gd name="T32" fmla="*/ 2147483647 w 629"/>
              <a:gd name="T33" fmla="*/ 2147483647 h 701"/>
              <a:gd name="T34" fmla="*/ 2147483647 w 629"/>
              <a:gd name="T35" fmla="*/ 2147483647 h 701"/>
              <a:gd name="T36" fmla="*/ 2147483647 w 629"/>
              <a:gd name="T37" fmla="*/ 2147483647 h 701"/>
              <a:gd name="T38" fmla="*/ 2147483647 w 629"/>
              <a:gd name="T39" fmla="*/ 2147483647 h 701"/>
              <a:gd name="T40" fmla="*/ 2147483647 w 629"/>
              <a:gd name="T41" fmla="*/ 2147483647 h 701"/>
              <a:gd name="T42" fmla="*/ 2147483647 w 629"/>
              <a:gd name="T43" fmla="*/ 2147483647 h 701"/>
              <a:gd name="T44" fmla="*/ 2147483647 w 629"/>
              <a:gd name="T45" fmla="*/ 2147483647 h 701"/>
              <a:gd name="T46" fmla="*/ 2147483647 w 629"/>
              <a:gd name="T47" fmla="*/ 2147483647 h 701"/>
              <a:gd name="T48" fmla="*/ 2147483647 w 629"/>
              <a:gd name="T49" fmla="*/ 2147483647 h 701"/>
              <a:gd name="T50" fmla="*/ 2147483647 w 629"/>
              <a:gd name="T51" fmla="*/ 2147483647 h 701"/>
              <a:gd name="T52" fmla="*/ 2147483647 w 629"/>
              <a:gd name="T53" fmla="*/ 2147483647 h 701"/>
              <a:gd name="T54" fmla="*/ 2147483647 w 629"/>
              <a:gd name="T55" fmla="*/ 2147483647 h 701"/>
              <a:gd name="T56" fmla="*/ 2147483647 w 629"/>
              <a:gd name="T57" fmla="*/ 2147483647 h 701"/>
              <a:gd name="T58" fmla="*/ 2147483647 w 629"/>
              <a:gd name="T59" fmla="*/ 2147483647 h 701"/>
              <a:gd name="T60" fmla="*/ 2147483647 w 629"/>
              <a:gd name="T61" fmla="*/ 2147483647 h 701"/>
              <a:gd name="T62" fmla="*/ 2147483647 w 629"/>
              <a:gd name="T63" fmla="*/ 2147483647 h 701"/>
              <a:gd name="T64" fmla="*/ 2147483647 w 629"/>
              <a:gd name="T65" fmla="*/ 2147483647 h 701"/>
              <a:gd name="T66" fmla="*/ 2147483647 w 629"/>
              <a:gd name="T67" fmla="*/ 2147483647 h 701"/>
              <a:gd name="T68" fmla="*/ 2147483647 w 629"/>
              <a:gd name="T69" fmla="*/ 2147483647 h 701"/>
              <a:gd name="T70" fmla="*/ 2147483647 w 629"/>
              <a:gd name="T71" fmla="*/ 2147483647 h 701"/>
              <a:gd name="T72" fmla="*/ 2147483647 w 629"/>
              <a:gd name="T73" fmla="*/ 2147483647 h 701"/>
              <a:gd name="T74" fmla="*/ 2147483647 w 629"/>
              <a:gd name="T75" fmla="*/ 2147483647 h 701"/>
              <a:gd name="T76" fmla="*/ 2147483647 w 629"/>
              <a:gd name="T77" fmla="*/ 2147483647 h 701"/>
              <a:gd name="T78" fmla="*/ 2147483647 w 629"/>
              <a:gd name="T79" fmla="*/ 2147483647 h 701"/>
              <a:gd name="T80" fmla="*/ 2147483647 w 629"/>
              <a:gd name="T81" fmla="*/ 2147483647 h 701"/>
              <a:gd name="T82" fmla="*/ 2147483647 w 629"/>
              <a:gd name="T83" fmla="*/ 2147483647 h 701"/>
              <a:gd name="T84" fmla="*/ 2147483647 w 629"/>
              <a:gd name="T85" fmla="*/ 2147483647 h 701"/>
              <a:gd name="T86" fmla="*/ 2147483647 w 629"/>
              <a:gd name="T87" fmla="*/ 2147483647 h 701"/>
              <a:gd name="T88" fmla="*/ 2147483647 w 629"/>
              <a:gd name="T89" fmla="*/ 2147483647 h 701"/>
              <a:gd name="T90" fmla="*/ 2147483647 w 629"/>
              <a:gd name="T91" fmla="*/ 2147483647 h 701"/>
              <a:gd name="T92" fmla="*/ 2147483647 w 629"/>
              <a:gd name="T93" fmla="*/ 2147483647 h 701"/>
              <a:gd name="T94" fmla="*/ 2147483647 w 629"/>
              <a:gd name="T95" fmla="*/ 2147483647 h 701"/>
              <a:gd name="T96" fmla="*/ 2147483647 w 629"/>
              <a:gd name="T97" fmla="*/ 2147483647 h 701"/>
              <a:gd name="T98" fmla="*/ 2147483647 w 629"/>
              <a:gd name="T99" fmla="*/ 2147483647 h 701"/>
              <a:gd name="T100" fmla="*/ 2147483647 w 629"/>
              <a:gd name="T101" fmla="*/ 2147483647 h 701"/>
              <a:gd name="T102" fmla="*/ 2147483647 w 629"/>
              <a:gd name="T103" fmla="*/ 2147483647 h 701"/>
              <a:gd name="T104" fmla="*/ 2147483647 w 629"/>
              <a:gd name="T105" fmla="*/ 2147483647 h 701"/>
              <a:gd name="T106" fmla="*/ 2147483647 w 629"/>
              <a:gd name="T107" fmla="*/ 2147483647 h 70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629"/>
              <a:gd name="T163" fmla="*/ 0 h 701"/>
              <a:gd name="T164" fmla="*/ 629 w 629"/>
              <a:gd name="T165" fmla="*/ 701 h 70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629" h="701">
                <a:moveTo>
                  <a:pt x="377" y="667"/>
                </a:moveTo>
                <a:lnTo>
                  <a:pt x="382" y="667"/>
                </a:lnTo>
                <a:lnTo>
                  <a:pt x="387" y="661"/>
                </a:lnTo>
                <a:lnTo>
                  <a:pt x="387" y="655"/>
                </a:lnTo>
                <a:lnTo>
                  <a:pt x="382" y="649"/>
                </a:lnTo>
                <a:lnTo>
                  <a:pt x="371" y="649"/>
                </a:lnTo>
                <a:lnTo>
                  <a:pt x="366" y="644"/>
                </a:lnTo>
                <a:lnTo>
                  <a:pt x="346" y="621"/>
                </a:lnTo>
                <a:lnTo>
                  <a:pt x="330" y="632"/>
                </a:lnTo>
                <a:lnTo>
                  <a:pt x="320" y="638"/>
                </a:lnTo>
                <a:lnTo>
                  <a:pt x="294" y="604"/>
                </a:lnTo>
                <a:lnTo>
                  <a:pt x="294" y="598"/>
                </a:lnTo>
                <a:lnTo>
                  <a:pt x="294" y="592"/>
                </a:lnTo>
                <a:lnTo>
                  <a:pt x="289" y="564"/>
                </a:lnTo>
                <a:lnTo>
                  <a:pt x="289" y="558"/>
                </a:lnTo>
                <a:lnTo>
                  <a:pt x="268" y="547"/>
                </a:lnTo>
                <a:lnTo>
                  <a:pt x="263" y="553"/>
                </a:lnTo>
                <a:lnTo>
                  <a:pt x="258" y="553"/>
                </a:lnTo>
                <a:lnTo>
                  <a:pt x="242" y="541"/>
                </a:lnTo>
                <a:lnTo>
                  <a:pt x="253" y="524"/>
                </a:lnTo>
                <a:lnTo>
                  <a:pt x="227" y="513"/>
                </a:lnTo>
                <a:lnTo>
                  <a:pt x="217" y="507"/>
                </a:lnTo>
                <a:lnTo>
                  <a:pt x="222" y="496"/>
                </a:lnTo>
                <a:lnTo>
                  <a:pt x="165" y="479"/>
                </a:lnTo>
                <a:lnTo>
                  <a:pt x="145" y="473"/>
                </a:lnTo>
                <a:lnTo>
                  <a:pt x="139" y="484"/>
                </a:lnTo>
                <a:lnTo>
                  <a:pt x="114" y="473"/>
                </a:lnTo>
                <a:lnTo>
                  <a:pt x="119" y="450"/>
                </a:lnTo>
                <a:lnTo>
                  <a:pt x="139" y="456"/>
                </a:lnTo>
                <a:lnTo>
                  <a:pt x="139" y="450"/>
                </a:lnTo>
                <a:lnTo>
                  <a:pt x="145" y="444"/>
                </a:lnTo>
                <a:lnTo>
                  <a:pt x="134" y="439"/>
                </a:lnTo>
                <a:lnTo>
                  <a:pt x="108" y="427"/>
                </a:lnTo>
                <a:lnTo>
                  <a:pt x="103" y="416"/>
                </a:lnTo>
                <a:lnTo>
                  <a:pt x="88" y="416"/>
                </a:lnTo>
                <a:lnTo>
                  <a:pt x="88" y="410"/>
                </a:lnTo>
                <a:lnTo>
                  <a:pt x="83" y="404"/>
                </a:lnTo>
                <a:lnTo>
                  <a:pt x="83" y="399"/>
                </a:lnTo>
                <a:lnTo>
                  <a:pt x="72" y="387"/>
                </a:lnTo>
                <a:lnTo>
                  <a:pt x="62" y="382"/>
                </a:lnTo>
                <a:lnTo>
                  <a:pt x="67" y="359"/>
                </a:lnTo>
                <a:lnTo>
                  <a:pt x="67" y="353"/>
                </a:lnTo>
                <a:lnTo>
                  <a:pt x="57" y="342"/>
                </a:lnTo>
                <a:lnTo>
                  <a:pt x="47" y="330"/>
                </a:lnTo>
                <a:lnTo>
                  <a:pt x="36" y="319"/>
                </a:lnTo>
                <a:lnTo>
                  <a:pt x="31" y="313"/>
                </a:lnTo>
                <a:lnTo>
                  <a:pt x="0" y="285"/>
                </a:lnTo>
                <a:lnTo>
                  <a:pt x="5" y="273"/>
                </a:lnTo>
                <a:lnTo>
                  <a:pt x="21" y="256"/>
                </a:lnTo>
                <a:lnTo>
                  <a:pt x="36" y="256"/>
                </a:lnTo>
                <a:lnTo>
                  <a:pt x="67" y="268"/>
                </a:lnTo>
                <a:lnTo>
                  <a:pt x="72" y="239"/>
                </a:lnTo>
                <a:lnTo>
                  <a:pt x="72" y="211"/>
                </a:lnTo>
                <a:lnTo>
                  <a:pt x="72" y="205"/>
                </a:lnTo>
                <a:lnTo>
                  <a:pt x="67" y="188"/>
                </a:lnTo>
                <a:lnTo>
                  <a:pt x="83" y="171"/>
                </a:lnTo>
                <a:lnTo>
                  <a:pt x="83" y="177"/>
                </a:lnTo>
                <a:lnTo>
                  <a:pt x="93" y="177"/>
                </a:lnTo>
                <a:lnTo>
                  <a:pt x="98" y="177"/>
                </a:lnTo>
                <a:lnTo>
                  <a:pt x="108" y="182"/>
                </a:lnTo>
                <a:lnTo>
                  <a:pt x="114" y="182"/>
                </a:lnTo>
                <a:lnTo>
                  <a:pt x="119" y="177"/>
                </a:lnTo>
                <a:lnTo>
                  <a:pt x="129" y="177"/>
                </a:lnTo>
                <a:lnTo>
                  <a:pt x="129" y="171"/>
                </a:lnTo>
                <a:lnTo>
                  <a:pt x="124" y="171"/>
                </a:lnTo>
                <a:lnTo>
                  <a:pt x="124" y="165"/>
                </a:lnTo>
                <a:lnTo>
                  <a:pt x="124" y="160"/>
                </a:lnTo>
                <a:lnTo>
                  <a:pt x="129" y="160"/>
                </a:lnTo>
                <a:lnTo>
                  <a:pt x="139" y="160"/>
                </a:lnTo>
                <a:lnTo>
                  <a:pt x="139" y="154"/>
                </a:lnTo>
                <a:lnTo>
                  <a:pt x="155" y="142"/>
                </a:lnTo>
                <a:lnTo>
                  <a:pt x="155" y="125"/>
                </a:lnTo>
                <a:lnTo>
                  <a:pt x="160" y="114"/>
                </a:lnTo>
                <a:lnTo>
                  <a:pt x="160" y="91"/>
                </a:lnTo>
                <a:lnTo>
                  <a:pt x="165" y="85"/>
                </a:lnTo>
                <a:lnTo>
                  <a:pt x="191" y="85"/>
                </a:lnTo>
                <a:lnTo>
                  <a:pt x="191" y="80"/>
                </a:lnTo>
                <a:lnTo>
                  <a:pt x="191" y="74"/>
                </a:lnTo>
                <a:lnTo>
                  <a:pt x="186" y="63"/>
                </a:lnTo>
                <a:lnTo>
                  <a:pt x="186" y="51"/>
                </a:lnTo>
                <a:lnTo>
                  <a:pt x="186" y="46"/>
                </a:lnTo>
                <a:lnTo>
                  <a:pt x="186" y="23"/>
                </a:lnTo>
                <a:lnTo>
                  <a:pt x="186" y="17"/>
                </a:lnTo>
                <a:lnTo>
                  <a:pt x="201" y="17"/>
                </a:lnTo>
                <a:lnTo>
                  <a:pt x="201" y="23"/>
                </a:lnTo>
                <a:lnTo>
                  <a:pt x="201" y="29"/>
                </a:lnTo>
                <a:lnTo>
                  <a:pt x="206" y="40"/>
                </a:lnTo>
                <a:lnTo>
                  <a:pt x="201" y="46"/>
                </a:lnTo>
                <a:lnTo>
                  <a:pt x="196" y="46"/>
                </a:lnTo>
                <a:lnTo>
                  <a:pt x="191" y="51"/>
                </a:lnTo>
                <a:lnTo>
                  <a:pt x="196" y="57"/>
                </a:lnTo>
                <a:lnTo>
                  <a:pt x="201" y="51"/>
                </a:lnTo>
                <a:lnTo>
                  <a:pt x="201" y="57"/>
                </a:lnTo>
                <a:lnTo>
                  <a:pt x="206" y="57"/>
                </a:lnTo>
                <a:lnTo>
                  <a:pt x="212" y="57"/>
                </a:lnTo>
                <a:lnTo>
                  <a:pt x="217" y="57"/>
                </a:lnTo>
                <a:lnTo>
                  <a:pt x="217" y="51"/>
                </a:lnTo>
                <a:lnTo>
                  <a:pt x="222" y="51"/>
                </a:lnTo>
                <a:lnTo>
                  <a:pt x="227" y="46"/>
                </a:lnTo>
                <a:lnTo>
                  <a:pt x="232" y="46"/>
                </a:lnTo>
                <a:lnTo>
                  <a:pt x="237" y="46"/>
                </a:lnTo>
                <a:lnTo>
                  <a:pt x="242" y="46"/>
                </a:lnTo>
                <a:lnTo>
                  <a:pt x="248" y="40"/>
                </a:lnTo>
                <a:lnTo>
                  <a:pt x="253" y="40"/>
                </a:lnTo>
                <a:lnTo>
                  <a:pt x="258" y="40"/>
                </a:lnTo>
                <a:lnTo>
                  <a:pt x="263" y="46"/>
                </a:lnTo>
                <a:lnTo>
                  <a:pt x="263" y="40"/>
                </a:lnTo>
                <a:lnTo>
                  <a:pt x="263" y="34"/>
                </a:lnTo>
                <a:lnTo>
                  <a:pt x="268" y="34"/>
                </a:lnTo>
                <a:lnTo>
                  <a:pt x="273" y="34"/>
                </a:lnTo>
                <a:lnTo>
                  <a:pt x="279" y="34"/>
                </a:lnTo>
                <a:lnTo>
                  <a:pt x="284" y="29"/>
                </a:lnTo>
                <a:lnTo>
                  <a:pt x="289" y="23"/>
                </a:lnTo>
                <a:lnTo>
                  <a:pt x="294" y="17"/>
                </a:lnTo>
                <a:lnTo>
                  <a:pt x="294" y="11"/>
                </a:lnTo>
                <a:lnTo>
                  <a:pt x="299" y="11"/>
                </a:lnTo>
                <a:lnTo>
                  <a:pt x="304" y="0"/>
                </a:lnTo>
                <a:lnTo>
                  <a:pt x="310" y="0"/>
                </a:lnTo>
                <a:lnTo>
                  <a:pt x="310" y="11"/>
                </a:lnTo>
                <a:lnTo>
                  <a:pt x="315" y="23"/>
                </a:lnTo>
                <a:lnTo>
                  <a:pt x="320" y="29"/>
                </a:lnTo>
                <a:lnTo>
                  <a:pt x="325" y="34"/>
                </a:lnTo>
                <a:lnTo>
                  <a:pt x="335" y="40"/>
                </a:lnTo>
                <a:lnTo>
                  <a:pt x="340" y="46"/>
                </a:lnTo>
                <a:lnTo>
                  <a:pt x="346" y="46"/>
                </a:lnTo>
                <a:lnTo>
                  <a:pt x="351" y="51"/>
                </a:lnTo>
                <a:lnTo>
                  <a:pt x="351" y="57"/>
                </a:lnTo>
                <a:lnTo>
                  <a:pt x="356" y="57"/>
                </a:lnTo>
                <a:lnTo>
                  <a:pt x="361" y="63"/>
                </a:lnTo>
                <a:lnTo>
                  <a:pt x="361" y="68"/>
                </a:lnTo>
                <a:lnTo>
                  <a:pt x="361" y="74"/>
                </a:lnTo>
                <a:lnTo>
                  <a:pt x="361" y="80"/>
                </a:lnTo>
                <a:lnTo>
                  <a:pt x="366" y="85"/>
                </a:lnTo>
                <a:lnTo>
                  <a:pt x="371" y="97"/>
                </a:lnTo>
                <a:lnTo>
                  <a:pt x="366" y="103"/>
                </a:lnTo>
                <a:lnTo>
                  <a:pt x="371" y="114"/>
                </a:lnTo>
                <a:lnTo>
                  <a:pt x="371" y="120"/>
                </a:lnTo>
                <a:lnTo>
                  <a:pt x="377" y="148"/>
                </a:lnTo>
                <a:lnTo>
                  <a:pt x="371" y="160"/>
                </a:lnTo>
                <a:lnTo>
                  <a:pt x="371" y="165"/>
                </a:lnTo>
                <a:lnTo>
                  <a:pt x="387" y="188"/>
                </a:lnTo>
                <a:lnTo>
                  <a:pt x="382" y="199"/>
                </a:lnTo>
                <a:lnTo>
                  <a:pt x="397" y="211"/>
                </a:lnTo>
                <a:lnTo>
                  <a:pt x="397" y="222"/>
                </a:lnTo>
                <a:lnTo>
                  <a:pt x="402" y="234"/>
                </a:lnTo>
                <a:lnTo>
                  <a:pt x="413" y="256"/>
                </a:lnTo>
                <a:lnTo>
                  <a:pt x="418" y="262"/>
                </a:lnTo>
                <a:lnTo>
                  <a:pt x="418" y="273"/>
                </a:lnTo>
                <a:lnTo>
                  <a:pt x="418" y="291"/>
                </a:lnTo>
                <a:lnTo>
                  <a:pt x="423" y="302"/>
                </a:lnTo>
                <a:lnTo>
                  <a:pt x="423" y="308"/>
                </a:lnTo>
                <a:lnTo>
                  <a:pt x="433" y="319"/>
                </a:lnTo>
                <a:lnTo>
                  <a:pt x="438" y="325"/>
                </a:lnTo>
                <a:lnTo>
                  <a:pt x="444" y="330"/>
                </a:lnTo>
                <a:lnTo>
                  <a:pt x="449" y="330"/>
                </a:lnTo>
                <a:lnTo>
                  <a:pt x="454" y="336"/>
                </a:lnTo>
                <a:lnTo>
                  <a:pt x="459" y="342"/>
                </a:lnTo>
                <a:lnTo>
                  <a:pt x="464" y="342"/>
                </a:lnTo>
                <a:lnTo>
                  <a:pt x="464" y="348"/>
                </a:lnTo>
                <a:lnTo>
                  <a:pt x="469" y="353"/>
                </a:lnTo>
                <a:lnTo>
                  <a:pt x="469" y="359"/>
                </a:lnTo>
                <a:lnTo>
                  <a:pt x="469" y="365"/>
                </a:lnTo>
                <a:lnTo>
                  <a:pt x="469" y="370"/>
                </a:lnTo>
                <a:lnTo>
                  <a:pt x="464" y="370"/>
                </a:lnTo>
                <a:lnTo>
                  <a:pt x="464" y="376"/>
                </a:lnTo>
                <a:lnTo>
                  <a:pt x="464" y="382"/>
                </a:lnTo>
                <a:lnTo>
                  <a:pt x="464" y="393"/>
                </a:lnTo>
                <a:lnTo>
                  <a:pt x="469" y="393"/>
                </a:lnTo>
                <a:lnTo>
                  <a:pt x="480" y="410"/>
                </a:lnTo>
                <a:lnTo>
                  <a:pt x="469" y="410"/>
                </a:lnTo>
                <a:lnTo>
                  <a:pt x="474" y="422"/>
                </a:lnTo>
                <a:lnTo>
                  <a:pt x="480" y="422"/>
                </a:lnTo>
                <a:lnTo>
                  <a:pt x="474" y="427"/>
                </a:lnTo>
                <a:lnTo>
                  <a:pt x="474" y="433"/>
                </a:lnTo>
                <a:lnTo>
                  <a:pt x="474" y="439"/>
                </a:lnTo>
                <a:lnTo>
                  <a:pt x="474" y="444"/>
                </a:lnTo>
                <a:lnTo>
                  <a:pt x="474" y="450"/>
                </a:lnTo>
                <a:lnTo>
                  <a:pt x="485" y="444"/>
                </a:lnTo>
                <a:lnTo>
                  <a:pt x="485" y="439"/>
                </a:lnTo>
                <a:lnTo>
                  <a:pt x="495" y="444"/>
                </a:lnTo>
                <a:lnTo>
                  <a:pt x="500" y="422"/>
                </a:lnTo>
                <a:lnTo>
                  <a:pt x="505" y="422"/>
                </a:lnTo>
                <a:lnTo>
                  <a:pt x="531" y="444"/>
                </a:lnTo>
                <a:lnTo>
                  <a:pt x="542" y="427"/>
                </a:lnTo>
                <a:lnTo>
                  <a:pt x="542" y="422"/>
                </a:lnTo>
                <a:lnTo>
                  <a:pt x="547" y="416"/>
                </a:lnTo>
                <a:lnTo>
                  <a:pt x="542" y="416"/>
                </a:lnTo>
                <a:lnTo>
                  <a:pt x="542" y="404"/>
                </a:lnTo>
                <a:lnTo>
                  <a:pt x="536" y="404"/>
                </a:lnTo>
                <a:lnTo>
                  <a:pt x="542" y="404"/>
                </a:lnTo>
                <a:lnTo>
                  <a:pt x="552" y="410"/>
                </a:lnTo>
                <a:lnTo>
                  <a:pt x="557" y="416"/>
                </a:lnTo>
                <a:lnTo>
                  <a:pt x="567" y="416"/>
                </a:lnTo>
                <a:lnTo>
                  <a:pt x="572" y="416"/>
                </a:lnTo>
                <a:lnTo>
                  <a:pt x="578" y="410"/>
                </a:lnTo>
                <a:lnTo>
                  <a:pt x="583" y="410"/>
                </a:lnTo>
                <a:lnTo>
                  <a:pt x="588" y="410"/>
                </a:lnTo>
                <a:lnTo>
                  <a:pt x="593" y="416"/>
                </a:lnTo>
                <a:lnTo>
                  <a:pt x="609" y="439"/>
                </a:lnTo>
                <a:lnTo>
                  <a:pt x="614" y="433"/>
                </a:lnTo>
                <a:lnTo>
                  <a:pt x="619" y="444"/>
                </a:lnTo>
                <a:lnTo>
                  <a:pt x="619" y="456"/>
                </a:lnTo>
                <a:lnTo>
                  <a:pt x="624" y="461"/>
                </a:lnTo>
                <a:lnTo>
                  <a:pt x="624" y="467"/>
                </a:lnTo>
                <a:lnTo>
                  <a:pt x="619" y="473"/>
                </a:lnTo>
                <a:lnTo>
                  <a:pt x="619" y="479"/>
                </a:lnTo>
                <a:lnTo>
                  <a:pt x="614" y="479"/>
                </a:lnTo>
                <a:lnTo>
                  <a:pt x="614" y="473"/>
                </a:lnTo>
                <a:lnTo>
                  <a:pt x="609" y="473"/>
                </a:lnTo>
                <a:lnTo>
                  <a:pt x="583" y="490"/>
                </a:lnTo>
                <a:lnTo>
                  <a:pt x="588" y="496"/>
                </a:lnTo>
                <a:lnTo>
                  <a:pt x="593" y="507"/>
                </a:lnTo>
                <a:lnTo>
                  <a:pt x="598" y="513"/>
                </a:lnTo>
                <a:lnTo>
                  <a:pt x="603" y="518"/>
                </a:lnTo>
                <a:lnTo>
                  <a:pt x="614" y="513"/>
                </a:lnTo>
                <a:lnTo>
                  <a:pt x="624" y="513"/>
                </a:lnTo>
                <a:lnTo>
                  <a:pt x="629" y="513"/>
                </a:lnTo>
                <a:lnTo>
                  <a:pt x="629" y="524"/>
                </a:lnTo>
                <a:lnTo>
                  <a:pt x="624" y="541"/>
                </a:lnTo>
                <a:lnTo>
                  <a:pt x="614" y="558"/>
                </a:lnTo>
                <a:lnTo>
                  <a:pt x="603" y="553"/>
                </a:lnTo>
                <a:lnTo>
                  <a:pt x="603" y="558"/>
                </a:lnTo>
                <a:lnTo>
                  <a:pt x="598" y="558"/>
                </a:lnTo>
                <a:lnTo>
                  <a:pt x="598" y="564"/>
                </a:lnTo>
                <a:lnTo>
                  <a:pt x="598" y="570"/>
                </a:lnTo>
                <a:lnTo>
                  <a:pt x="598" y="575"/>
                </a:lnTo>
                <a:lnTo>
                  <a:pt x="593" y="575"/>
                </a:lnTo>
                <a:lnTo>
                  <a:pt x="588" y="570"/>
                </a:lnTo>
                <a:lnTo>
                  <a:pt x="583" y="570"/>
                </a:lnTo>
                <a:lnTo>
                  <a:pt x="578" y="564"/>
                </a:lnTo>
                <a:lnTo>
                  <a:pt x="572" y="564"/>
                </a:lnTo>
                <a:lnTo>
                  <a:pt x="567" y="564"/>
                </a:lnTo>
                <a:lnTo>
                  <a:pt x="567" y="541"/>
                </a:lnTo>
                <a:lnTo>
                  <a:pt x="562" y="535"/>
                </a:lnTo>
                <a:lnTo>
                  <a:pt x="562" y="530"/>
                </a:lnTo>
                <a:lnTo>
                  <a:pt x="552" y="535"/>
                </a:lnTo>
                <a:lnTo>
                  <a:pt x="547" y="535"/>
                </a:lnTo>
                <a:lnTo>
                  <a:pt x="547" y="524"/>
                </a:lnTo>
                <a:lnTo>
                  <a:pt x="547" y="518"/>
                </a:lnTo>
                <a:lnTo>
                  <a:pt x="542" y="518"/>
                </a:lnTo>
                <a:lnTo>
                  <a:pt x="526" y="518"/>
                </a:lnTo>
                <a:lnTo>
                  <a:pt x="521" y="518"/>
                </a:lnTo>
                <a:lnTo>
                  <a:pt x="516" y="541"/>
                </a:lnTo>
                <a:lnTo>
                  <a:pt x="542" y="547"/>
                </a:lnTo>
                <a:lnTo>
                  <a:pt x="542" y="553"/>
                </a:lnTo>
                <a:lnTo>
                  <a:pt x="542" y="575"/>
                </a:lnTo>
                <a:lnTo>
                  <a:pt x="542" y="587"/>
                </a:lnTo>
                <a:lnTo>
                  <a:pt x="526" y="592"/>
                </a:lnTo>
                <a:lnTo>
                  <a:pt x="516" y="598"/>
                </a:lnTo>
                <a:lnTo>
                  <a:pt x="485" y="615"/>
                </a:lnTo>
                <a:lnTo>
                  <a:pt x="485" y="644"/>
                </a:lnTo>
                <a:lnTo>
                  <a:pt x="480" y="649"/>
                </a:lnTo>
                <a:lnTo>
                  <a:pt x="474" y="649"/>
                </a:lnTo>
                <a:lnTo>
                  <a:pt x="469" y="667"/>
                </a:lnTo>
                <a:lnTo>
                  <a:pt x="474" y="667"/>
                </a:lnTo>
                <a:lnTo>
                  <a:pt x="459" y="678"/>
                </a:lnTo>
                <a:lnTo>
                  <a:pt x="459" y="667"/>
                </a:lnTo>
                <a:lnTo>
                  <a:pt x="449" y="672"/>
                </a:lnTo>
                <a:lnTo>
                  <a:pt x="444" y="684"/>
                </a:lnTo>
                <a:lnTo>
                  <a:pt x="438" y="689"/>
                </a:lnTo>
                <a:lnTo>
                  <a:pt x="433" y="695"/>
                </a:lnTo>
                <a:lnTo>
                  <a:pt x="428" y="701"/>
                </a:lnTo>
                <a:lnTo>
                  <a:pt x="423" y="701"/>
                </a:lnTo>
                <a:lnTo>
                  <a:pt x="418" y="701"/>
                </a:lnTo>
                <a:lnTo>
                  <a:pt x="418" y="695"/>
                </a:lnTo>
                <a:lnTo>
                  <a:pt x="413" y="695"/>
                </a:lnTo>
                <a:lnTo>
                  <a:pt x="413" y="689"/>
                </a:lnTo>
                <a:lnTo>
                  <a:pt x="402" y="695"/>
                </a:lnTo>
                <a:lnTo>
                  <a:pt x="397" y="695"/>
                </a:lnTo>
                <a:lnTo>
                  <a:pt x="392" y="684"/>
                </a:lnTo>
                <a:lnTo>
                  <a:pt x="382" y="672"/>
                </a:lnTo>
                <a:lnTo>
                  <a:pt x="377" y="66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98" name="Freeform 32"/>
          <p:cNvSpPr>
            <a:spLocks/>
          </p:cNvSpPr>
          <p:nvPr/>
        </p:nvSpPr>
        <p:spPr bwMode="auto">
          <a:xfrm>
            <a:off x="3602212" y="4940579"/>
            <a:ext cx="1167849" cy="655578"/>
          </a:xfrm>
          <a:custGeom>
            <a:avLst/>
            <a:gdLst>
              <a:gd name="T0" fmla="*/ 2147483647 w 748"/>
              <a:gd name="T1" fmla="*/ 2147483647 h 381"/>
              <a:gd name="T2" fmla="*/ 2147483647 w 748"/>
              <a:gd name="T3" fmla="*/ 2147483647 h 381"/>
              <a:gd name="T4" fmla="*/ 2147483647 w 748"/>
              <a:gd name="T5" fmla="*/ 2147483647 h 381"/>
              <a:gd name="T6" fmla="*/ 2147483647 w 748"/>
              <a:gd name="T7" fmla="*/ 2147483647 h 381"/>
              <a:gd name="T8" fmla="*/ 2147483647 w 748"/>
              <a:gd name="T9" fmla="*/ 2147483647 h 381"/>
              <a:gd name="T10" fmla="*/ 2147483647 w 748"/>
              <a:gd name="T11" fmla="*/ 2147483647 h 381"/>
              <a:gd name="T12" fmla="*/ 2147483647 w 748"/>
              <a:gd name="T13" fmla="*/ 2147483647 h 381"/>
              <a:gd name="T14" fmla="*/ 2147483647 w 748"/>
              <a:gd name="T15" fmla="*/ 2147483647 h 381"/>
              <a:gd name="T16" fmla="*/ 2147483647 w 748"/>
              <a:gd name="T17" fmla="*/ 2147483647 h 381"/>
              <a:gd name="T18" fmla="*/ 2147483647 w 748"/>
              <a:gd name="T19" fmla="*/ 2147483647 h 381"/>
              <a:gd name="T20" fmla="*/ 2147483647 w 748"/>
              <a:gd name="T21" fmla="*/ 2147483647 h 381"/>
              <a:gd name="T22" fmla="*/ 2147483647 w 748"/>
              <a:gd name="T23" fmla="*/ 2147483647 h 381"/>
              <a:gd name="T24" fmla="*/ 2147483647 w 748"/>
              <a:gd name="T25" fmla="*/ 2147483647 h 381"/>
              <a:gd name="T26" fmla="*/ 2147483647 w 748"/>
              <a:gd name="T27" fmla="*/ 2147483647 h 381"/>
              <a:gd name="T28" fmla="*/ 2147483647 w 748"/>
              <a:gd name="T29" fmla="*/ 2147483647 h 381"/>
              <a:gd name="T30" fmla="*/ 2147483647 w 748"/>
              <a:gd name="T31" fmla="*/ 2147483647 h 381"/>
              <a:gd name="T32" fmla="*/ 2147483647 w 748"/>
              <a:gd name="T33" fmla="*/ 2147483647 h 381"/>
              <a:gd name="T34" fmla="*/ 2147483647 w 748"/>
              <a:gd name="T35" fmla="*/ 2147483647 h 381"/>
              <a:gd name="T36" fmla="*/ 2147483647 w 748"/>
              <a:gd name="T37" fmla="*/ 2147483647 h 381"/>
              <a:gd name="T38" fmla="*/ 2147483647 w 748"/>
              <a:gd name="T39" fmla="*/ 2147483647 h 381"/>
              <a:gd name="T40" fmla="*/ 2147483647 w 748"/>
              <a:gd name="T41" fmla="*/ 2147483647 h 381"/>
              <a:gd name="T42" fmla="*/ 2147483647 w 748"/>
              <a:gd name="T43" fmla="*/ 2147483647 h 381"/>
              <a:gd name="T44" fmla="*/ 2147483647 w 748"/>
              <a:gd name="T45" fmla="*/ 2147483647 h 381"/>
              <a:gd name="T46" fmla="*/ 2147483647 w 748"/>
              <a:gd name="T47" fmla="*/ 2147483647 h 381"/>
              <a:gd name="T48" fmla="*/ 2147483647 w 748"/>
              <a:gd name="T49" fmla="*/ 2147483647 h 381"/>
              <a:gd name="T50" fmla="*/ 2147483647 w 748"/>
              <a:gd name="T51" fmla="*/ 2147483647 h 381"/>
              <a:gd name="T52" fmla="*/ 2147483647 w 748"/>
              <a:gd name="T53" fmla="*/ 2147483647 h 381"/>
              <a:gd name="T54" fmla="*/ 2147483647 w 748"/>
              <a:gd name="T55" fmla="*/ 2147483647 h 381"/>
              <a:gd name="T56" fmla="*/ 2147483647 w 748"/>
              <a:gd name="T57" fmla="*/ 2147483647 h 381"/>
              <a:gd name="T58" fmla="*/ 2147483647 w 748"/>
              <a:gd name="T59" fmla="*/ 2147483647 h 381"/>
              <a:gd name="T60" fmla="*/ 2147483647 w 748"/>
              <a:gd name="T61" fmla="*/ 2147483647 h 381"/>
              <a:gd name="T62" fmla="*/ 2147483647 w 748"/>
              <a:gd name="T63" fmla="*/ 2147483647 h 381"/>
              <a:gd name="T64" fmla="*/ 2147483647 w 748"/>
              <a:gd name="T65" fmla="*/ 2147483647 h 381"/>
              <a:gd name="T66" fmla="*/ 2147483647 w 748"/>
              <a:gd name="T67" fmla="*/ 2147483647 h 381"/>
              <a:gd name="T68" fmla="*/ 2147483647 w 748"/>
              <a:gd name="T69" fmla="*/ 2147483647 h 381"/>
              <a:gd name="T70" fmla="*/ 2147483647 w 748"/>
              <a:gd name="T71" fmla="*/ 2147483647 h 381"/>
              <a:gd name="T72" fmla="*/ 2147483647 w 748"/>
              <a:gd name="T73" fmla="*/ 2147483647 h 381"/>
              <a:gd name="T74" fmla="*/ 2147483647 w 748"/>
              <a:gd name="T75" fmla="*/ 2147483647 h 381"/>
              <a:gd name="T76" fmla="*/ 2147483647 w 748"/>
              <a:gd name="T77" fmla="*/ 2147483647 h 381"/>
              <a:gd name="T78" fmla="*/ 2147483647 w 748"/>
              <a:gd name="T79" fmla="*/ 2147483647 h 381"/>
              <a:gd name="T80" fmla="*/ 2147483647 w 748"/>
              <a:gd name="T81" fmla="*/ 2147483647 h 381"/>
              <a:gd name="T82" fmla="*/ 2147483647 w 748"/>
              <a:gd name="T83" fmla="*/ 2147483647 h 381"/>
              <a:gd name="T84" fmla="*/ 2147483647 w 748"/>
              <a:gd name="T85" fmla="*/ 2147483647 h 381"/>
              <a:gd name="T86" fmla="*/ 2147483647 w 748"/>
              <a:gd name="T87" fmla="*/ 2147483647 h 381"/>
              <a:gd name="T88" fmla="*/ 2147483647 w 748"/>
              <a:gd name="T89" fmla="*/ 2147483647 h 381"/>
              <a:gd name="T90" fmla="*/ 2147483647 w 748"/>
              <a:gd name="T91" fmla="*/ 2147483647 h 381"/>
              <a:gd name="T92" fmla="*/ 2147483647 w 748"/>
              <a:gd name="T93" fmla="*/ 2147483647 h 381"/>
              <a:gd name="T94" fmla="*/ 2147483647 w 748"/>
              <a:gd name="T95" fmla="*/ 2147483647 h 381"/>
              <a:gd name="T96" fmla="*/ 2147483647 w 748"/>
              <a:gd name="T97" fmla="*/ 2147483647 h 381"/>
              <a:gd name="T98" fmla="*/ 2147483647 w 748"/>
              <a:gd name="T99" fmla="*/ 2147483647 h 381"/>
              <a:gd name="T100" fmla="*/ 2147483647 w 748"/>
              <a:gd name="T101" fmla="*/ 2147483647 h 381"/>
              <a:gd name="T102" fmla="*/ 2147483647 w 748"/>
              <a:gd name="T103" fmla="*/ 2147483647 h 38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48"/>
              <a:gd name="T157" fmla="*/ 0 h 381"/>
              <a:gd name="T158" fmla="*/ 748 w 748"/>
              <a:gd name="T159" fmla="*/ 381 h 38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48" h="381">
                <a:moveTo>
                  <a:pt x="593" y="85"/>
                </a:moveTo>
                <a:lnTo>
                  <a:pt x="598" y="85"/>
                </a:lnTo>
                <a:lnTo>
                  <a:pt x="598" y="91"/>
                </a:lnTo>
                <a:lnTo>
                  <a:pt x="598" y="97"/>
                </a:lnTo>
                <a:lnTo>
                  <a:pt x="598" y="102"/>
                </a:lnTo>
                <a:lnTo>
                  <a:pt x="598" y="119"/>
                </a:lnTo>
                <a:lnTo>
                  <a:pt x="660" y="114"/>
                </a:lnTo>
                <a:lnTo>
                  <a:pt x="660" y="119"/>
                </a:lnTo>
                <a:lnTo>
                  <a:pt x="665" y="119"/>
                </a:lnTo>
                <a:lnTo>
                  <a:pt x="670" y="119"/>
                </a:lnTo>
                <a:lnTo>
                  <a:pt x="681" y="114"/>
                </a:lnTo>
                <a:lnTo>
                  <a:pt x="686" y="114"/>
                </a:lnTo>
                <a:lnTo>
                  <a:pt x="691" y="114"/>
                </a:lnTo>
                <a:lnTo>
                  <a:pt x="701" y="108"/>
                </a:lnTo>
                <a:lnTo>
                  <a:pt x="701" y="136"/>
                </a:lnTo>
                <a:lnTo>
                  <a:pt x="706" y="136"/>
                </a:lnTo>
                <a:lnTo>
                  <a:pt x="717" y="142"/>
                </a:lnTo>
                <a:lnTo>
                  <a:pt x="717" y="148"/>
                </a:lnTo>
                <a:lnTo>
                  <a:pt x="717" y="154"/>
                </a:lnTo>
                <a:lnTo>
                  <a:pt x="722" y="165"/>
                </a:lnTo>
                <a:lnTo>
                  <a:pt x="732" y="159"/>
                </a:lnTo>
                <a:lnTo>
                  <a:pt x="737" y="159"/>
                </a:lnTo>
                <a:lnTo>
                  <a:pt x="737" y="165"/>
                </a:lnTo>
                <a:lnTo>
                  <a:pt x="742" y="165"/>
                </a:lnTo>
                <a:lnTo>
                  <a:pt x="748" y="233"/>
                </a:lnTo>
                <a:lnTo>
                  <a:pt x="742" y="239"/>
                </a:lnTo>
                <a:lnTo>
                  <a:pt x="732" y="239"/>
                </a:lnTo>
                <a:lnTo>
                  <a:pt x="732" y="245"/>
                </a:lnTo>
                <a:lnTo>
                  <a:pt x="737" y="256"/>
                </a:lnTo>
                <a:lnTo>
                  <a:pt x="737" y="262"/>
                </a:lnTo>
                <a:lnTo>
                  <a:pt x="732" y="262"/>
                </a:lnTo>
                <a:lnTo>
                  <a:pt x="732" y="267"/>
                </a:lnTo>
                <a:lnTo>
                  <a:pt x="727" y="273"/>
                </a:lnTo>
                <a:lnTo>
                  <a:pt x="722" y="273"/>
                </a:lnTo>
                <a:lnTo>
                  <a:pt x="722" y="279"/>
                </a:lnTo>
                <a:lnTo>
                  <a:pt x="727" y="279"/>
                </a:lnTo>
                <a:lnTo>
                  <a:pt x="722" y="285"/>
                </a:lnTo>
                <a:lnTo>
                  <a:pt x="722" y="296"/>
                </a:lnTo>
                <a:lnTo>
                  <a:pt x="717" y="302"/>
                </a:lnTo>
                <a:lnTo>
                  <a:pt x="717" y="307"/>
                </a:lnTo>
                <a:lnTo>
                  <a:pt x="717" y="313"/>
                </a:lnTo>
                <a:lnTo>
                  <a:pt x="711" y="313"/>
                </a:lnTo>
                <a:lnTo>
                  <a:pt x="711" y="307"/>
                </a:lnTo>
                <a:lnTo>
                  <a:pt x="706" y="307"/>
                </a:lnTo>
                <a:lnTo>
                  <a:pt x="706" y="313"/>
                </a:lnTo>
                <a:lnTo>
                  <a:pt x="701" y="313"/>
                </a:lnTo>
                <a:lnTo>
                  <a:pt x="701" y="307"/>
                </a:lnTo>
                <a:lnTo>
                  <a:pt x="701" y="302"/>
                </a:lnTo>
                <a:lnTo>
                  <a:pt x="696" y="302"/>
                </a:lnTo>
                <a:lnTo>
                  <a:pt x="691" y="302"/>
                </a:lnTo>
                <a:lnTo>
                  <a:pt x="691" y="307"/>
                </a:lnTo>
                <a:lnTo>
                  <a:pt x="696" y="307"/>
                </a:lnTo>
                <a:lnTo>
                  <a:pt x="696" y="313"/>
                </a:lnTo>
                <a:lnTo>
                  <a:pt x="691" y="313"/>
                </a:lnTo>
                <a:lnTo>
                  <a:pt x="686" y="307"/>
                </a:lnTo>
                <a:lnTo>
                  <a:pt x="681" y="302"/>
                </a:lnTo>
                <a:lnTo>
                  <a:pt x="681" y="307"/>
                </a:lnTo>
                <a:lnTo>
                  <a:pt x="675" y="307"/>
                </a:lnTo>
                <a:lnTo>
                  <a:pt x="670" y="319"/>
                </a:lnTo>
                <a:lnTo>
                  <a:pt x="670" y="324"/>
                </a:lnTo>
                <a:lnTo>
                  <a:pt x="665" y="324"/>
                </a:lnTo>
                <a:lnTo>
                  <a:pt x="665" y="319"/>
                </a:lnTo>
                <a:lnTo>
                  <a:pt x="665" y="313"/>
                </a:lnTo>
                <a:lnTo>
                  <a:pt x="670" y="307"/>
                </a:lnTo>
                <a:lnTo>
                  <a:pt x="675" y="307"/>
                </a:lnTo>
                <a:lnTo>
                  <a:pt x="675" y="302"/>
                </a:lnTo>
                <a:lnTo>
                  <a:pt x="670" y="302"/>
                </a:lnTo>
                <a:lnTo>
                  <a:pt x="665" y="302"/>
                </a:lnTo>
                <a:lnTo>
                  <a:pt x="660" y="302"/>
                </a:lnTo>
                <a:lnTo>
                  <a:pt x="665" y="296"/>
                </a:lnTo>
                <a:lnTo>
                  <a:pt x="665" y="290"/>
                </a:lnTo>
                <a:lnTo>
                  <a:pt x="660" y="290"/>
                </a:lnTo>
                <a:lnTo>
                  <a:pt x="644" y="290"/>
                </a:lnTo>
                <a:lnTo>
                  <a:pt x="650" y="285"/>
                </a:lnTo>
                <a:lnTo>
                  <a:pt x="650" y="279"/>
                </a:lnTo>
                <a:lnTo>
                  <a:pt x="644" y="279"/>
                </a:lnTo>
                <a:lnTo>
                  <a:pt x="639" y="285"/>
                </a:lnTo>
                <a:lnTo>
                  <a:pt x="639" y="279"/>
                </a:lnTo>
                <a:lnTo>
                  <a:pt x="639" y="273"/>
                </a:lnTo>
                <a:lnTo>
                  <a:pt x="634" y="279"/>
                </a:lnTo>
                <a:lnTo>
                  <a:pt x="634" y="273"/>
                </a:lnTo>
                <a:lnTo>
                  <a:pt x="629" y="273"/>
                </a:lnTo>
                <a:lnTo>
                  <a:pt x="634" y="273"/>
                </a:lnTo>
                <a:lnTo>
                  <a:pt x="634" y="267"/>
                </a:lnTo>
                <a:lnTo>
                  <a:pt x="639" y="267"/>
                </a:lnTo>
                <a:lnTo>
                  <a:pt x="639" y="273"/>
                </a:lnTo>
                <a:lnTo>
                  <a:pt x="644" y="273"/>
                </a:lnTo>
                <a:lnTo>
                  <a:pt x="644" y="267"/>
                </a:lnTo>
                <a:lnTo>
                  <a:pt x="650" y="267"/>
                </a:lnTo>
                <a:lnTo>
                  <a:pt x="644" y="262"/>
                </a:lnTo>
                <a:lnTo>
                  <a:pt x="644" y="256"/>
                </a:lnTo>
                <a:lnTo>
                  <a:pt x="639" y="256"/>
                </a:lnTo>
                <a:lnTo>
                  <a:pt x="634" y="256"/>
                </a:lnTo>
                <a:lnTo>
                  <a:pt x="629" y="267"/>
                </a:lnTo>
                <a:lnTo>
                  <a:pt x="629" y="273"/>
                </a:lnTo>
                <a:lnTo>
                  <a:pt x="624" y="279"/>
                </a:lnTo>
                <a:lnTo>
                  <a:pt x="624" y="285"/>
                </a:lnTo>
                <a:lnTo>
                  <a:pt x="624" y="302"/>
                </a:lnTo>
                <a:lnTo>
                  <a:pt x="619" y="307"/>
                </a:lnTo>
                <a:lnTo>
                  <a:pt x="608" y="324"/>
                </a:lnTo>
                <a:lnTo>
                  <a:pt x="562" y="319"/>
                </a:lnTo>
                <a:lnTo>
                  <a:pt x="552" y="319"/>
                </a:lnTo>
                <a:lnTo>
                  <a:pt x="546" y="313"/>
                </a:lnTo>
                <a:lnTo>
                  <a:pt x="541" y="313"/>
                </a:lnTo>
                <a:lnTo>
                  <a:pt x="541" y="336"/>
                </a:lnTo>
                <a:lnTo>
                  <a:pt x="541" y="342"/>
                </a:lnTo>
                <a:lnTo>
                  <a:pt x="521" y="342"/>
                </a:lnTo>
                <a:lnTo>
                  <a:pt x="495" y="342"/>
                </a:lnTo>
                <a:lnTo>
                  <a:pt x="490" y="342"/>
                </a:lnTo>
                <a:lnTo>
                  <a:pt x="485" y="342"/>
                </a:lnTo>
                <a:lnTo>
                  <a:pt x="485" y="347"/>
                </a:lnTo>
                <a:lnTo>
                  <a:pt x="485" y="353"/>
                </a:lnTo>
                <a:lnTo>
                  <a:pt x="485" y="359"/>
                </a:lnTo>
                <a:lnTo>
                  <a:pt x="479" y="359"/>
                </a:lnTo>
                <a:lnTo>
                  <a:pt x="443" y="359"/>
                </a:lnTo>
                <a:lnTo>
                  <a:pt x="443" y="353"/>
                </a:lnTo>
                <a:lnTo>
                  <a:pt x="438" y="353"/>
                </a:lnTo>
                <a:lnTo>
                  <a:pt x="382" y="353"/>
                </a:lnTo>
                <a:lnTo>
                  <a:pt x="382" y="336"/>
                </a:lnTo>
                <a:lnTo>
                  <a:pt x="382" y="330"/>
                </a:lnTo>
                <a:lnTo>
                  <a:pt x="376" y="330"/>
                </a:lnTo>
                <a:lnTo>
                  <a:pt x="345" y="353"/>
                </a:lnTo>
                <a:lnTo>
                  <a:pt x="330" y="381"/>
                </a:lnTo>
                <a:lnTo>
                  <a:pt x="325" y="381"/>
                </a:lnTo>
                <a:lnTo>
                  <a:pt x="325" y="376"/>
                </a:lnTo>
                <a:lnTo>
                  <a:pt x="314" y="370"/>
                </a:lnTo>
                <a:lnTo>
                  <a:pt x="309" y="370"/>
                </a:lnTo>
                <a:lnTo>
                  <a:pt x="309" y="364"/>
                </a:lnTo>
                <a:lnTo>
                  <a:pt x="309" y="359"/>
                </a:lnTo>
                <a:lnTo>
                  <a:pt x="304" y="353"/>
                </a:lnTo>
                <a:lnTo>
                  <a:pt x="309" y="347"/>
                </a:lnTo>
                <a:lnTo>
                  <a:pt x="304" y="342"/>
                </a:lnTo>
                <a:lnTo>
                  <a:pt x="304" y="336"/>
                </a:lnTo>
                <a:lnTo>
                  <a:pt x="299" y="336"/>
                </a:lnTo>
                <a:lnTo>
                  <a:pt x="294" y="330"/>
                </a:lnTo>
                <a:lnTo>
                  <a:pt x="289" y="330"/>
                </a:lnTo>
                <a:lnTo>
                  <a:pt x="284" y="324"/>
                </a:lnTo>
                <a:lnTo>
                  <a:pt x="284" y="319"/>
                </a:lnTo>
                <a:lnTo>
                  <a:pt x="284" y="313"/>
                </a:lnTo>
                <a:lnTo>
                  <a:pt x="284" y="307"/>
                </a:lnTo>
                <a:lnTo>
                  <a:pt x="284" y="302"/>
                </a:lnTo>
                <a:lnTo>
                  <a:pt x="278" y="302"/>
                </a:lnTo>
                <a:lnTo>
                  <a:pt x="278" y="296"/>
                </a:lnTo>
                <a:lnTo>
                  <a:pt x="273" y="302"/>
                </a:lnTo>
                <a:lnTo>
                  <a:pt x="263" y="307"/>
                </a:lnTo>
                <a:lnTo>
                  <a:pt x="258" y="313"/>
                </a:lnTo>
                <a:lnTo>
                  <a:pt x="253" y="319"/>
                </a:lnTo>
                <a:lnTo>
                  <a:pt x="242" y="279"/>
                </a:lnTo>
                <a:lnTo>
                  <a:pt x="258" y="267"/>
                </a:lnTo>
                <a:lnTo>
                  <a:pt x="263" y="262"/>
                </a:lnTo>
                <a:lnTo>
                  <a:pt x="268" y="262"/>
                </a:lnTo>
                <a:lnTo>
                  <a:pt x="273" y="262"/>
                </a:lnTo>
                <a:lnTo>
                  <a:pt x="309" y="222"/>
                </a:lnTo>
                <a:lnTo>
                  <a:pt x="289" y="188"/>
                </a:lnTo>
                <a:lnTo>
                  <a:pt x="268" y="199"/>
                </a:lnTo>
                <a:lnTo>
                  <a:pt x="273" y="210"/>
                </a:lnTo>
                <a:lnTo>
                  <a:pt x="247" y="233"/>
                </a:lnTo>
                <a:lnTo>
                  <a:pt x="232" y="216"/>
                </a:lnTo>
                <a:lnTo>
                  <a:pt x="222" y="228"/>
                </a:lnTo>
                <a:lnTo>
                  <a:pt x="222" y="216"/>
                </a:lnTo>
                <a:lnTo>
                  <a:pt x="217" y="216"/>
                </a:lnTo>
                <a:lnTo>
                  <a:pt x="211" y="222"/>
                </a:lnTo>
                <a:lnTo>
                  <a:pt x="175" y="159"/>
                </a:lnTo>
                <a:lnTo>
                  <a:pt x="150" y="176"/>
                </a:lnTo>
                <a:lnTo>
                  <a:pt x="150" y="171"/>
                </a:lnTo>
                <a:lnTo>
                  <a:pt x="144" y="165"/>
                </a:lnTo>
                <a:lnTo>
                  <a:pt x="144" y="159"/>
                </a:lnTo>
                <a:lnTo>
                  <a:pt x="139" y="154"/>
                </a:lnTo>
                <a:lnTo>
                  <a:pt x="134" y="154"/>
                </a:lnTo>
                <a:lnTo>
                  <a:pt x="124" y="148"/>
                </a:lnTo>
                <a:lnTo>
                  <a:pt x="113" y="148"/>
                </a:lnTo>
                <a:lnTo>
                  <a:pt x="113" y="142"/>
                </a:lnTo>
                <a:lnTo>
                  <a:pt x="103" y="114"/>
                </a:lnTo>
                <a:lnTo>
                  <a:pt x="46" y="148"/>
                </a:lnTo>
                <a:lnTo>
                  <a:pt x="41" y="142"/>
                </a:lnTo>
                <a:lnTo>
                  <a:pt x="36" y="142"/>
                </a:lnTo>
                <a:lnTo>
                  <a:pt x="36" y="136"/>
                </a:lnTo>
                <a:lnTo>
                  <a:pt x="21" y="119"/>
                </a:lnTo>
                <a:lnTo>
                  <a:pt x="15" y="114"/>
                </a:lnTo>
                <a:lnTo>
                  <a:pt x="10" y="102"/>
                </a:lnTo>
                <a:lnTo>
                  <a:pt x="15" y="97"/>
                </a:lnTo>
                <a:lnTo>
                  <a:pt x="5" y="91"/>
                </a:lnTo>
                <a:lnTo>
                  <a:pt x="10" y="85"/>
                </a:lnTo>
                <a:lnTo>
                  <a:pt x="10" y="74"/>
                </a:lnTo>
                <a:lnTo>
                  <a:pt x="10" y="68"/>
                </a:lnTo>
                <a:lnTo>
                  <a:pt x="15" y="62"/>
                </a:lnTo>
                <a:lnTo>
                  <a:pt x="0" y="57"/>
                </a:lnTo>
                <a:lnTo>
                  <a:pt x="0" y="51"/>
                </a:lnTo>
                <a:lnTo>
                  <a:pt x="26" y="40"/>
                </a:lnTo>
                <a:lnTo>
                  <a:pt x="36" y="51"/>
                </a:lnTo>
                <a:lnTo>
                  <a:pt x="57" y="40"/>
                </a:lnTo>
                <a:lnTo>
                  <a:pt x="57" y="34"/>
                </a:lnTo>
                <a:lnTo>
                  <a:pt x="67" y="23"/>
                </a:lnTo>
                <a:lnTo>
                  <a:pt x="72" y="23"/>
                </a:lnTo>
                <a:lnTo>
                  <a:pt x="77" y="34"/>
                </a:lnTo>
                <a:lnTo>
                  <a:pt x="82" y="34"/>
                </a:lnTo>
                <a:lnTo>
                  <a:pt x="72" y="45"/>
                </a:lnTo>
                <a:lnTo>
                  <a:pt x="82" y="62"/>
                </a:lnTo>
                <a:lnTo>
                  <a:pt x="82" y="68"/>
                </a:lnTo>
                <a:lnTo>
                  <a:pt x="82" y="74"/>
                </a:lnTo>
                <a:lnTo>
                  <a:pt x="77" y="74"/>
                </a:lnTo>
                <a:lnTo>
                  <a:pt x="88" y="85"/>
                </a:lnTo>
                <a:lnTo>
                  <a:pt x="93" y="91"/>
                </a:lnTo>
                <a:lnTo>
                  <a:pt x="98" y="85"/>
                </a:lnTo>
                <a:lnTo>
                  <a:pt x="113" y="74"/>
                </a:lnTo>
                <a:lnTo>
                  <a:pt x="134" y="62"/>
                </a:lnTo>
                <a:lnTo>
                  <a:pt x="139" y="62"/>
                </a:lnTo>
                <a:lnTo>
                  <a:pt x="144" y="57"/>
                </a:lnTo>
                <a:lnTo>
                  <a:pt x="150" y="57"/>
                </a:lnTo>
                <a:lnTo>
                  <a:pt x="155" y="51"/>
                </a:lnTo>
                <a:lnTo>
                  <a:pt x="170" y="74"/>
                </a:lnTo>
                <a:lnTo>
                  <a:pt x="175" y="68"/>
                </a:lnTo>
                <a:lnTo>
                  <a:pt x="196" y="51"/>
                </a:lnTo>
                <a:lnTo>
                  <a:pt x="206" y="68"/>
                </a:lnTo>
                <a:lnTo>
                  <a:pt x="258" y="28"/>
                </a:lnTo>
                <a:lnTo>
                  <a:pt x="263" y="28"/>
                </a:lnTo>
                <a:lnTo>
                  <a:pt x="273" y="23"/>
                </a:lnTo>
                <a:lnTo>
                  <a:pt x="284" y="28"/>
                </a:lnTo>
                <a:lnTo>
                  <a:pt x="294" y="17"/>
                </a:lnTo>
                <a:lnTo>
                  <a:pt x="304" y="11"/>
                </a:lnTo>
                <a:lnTo>
                  <a:pt x="314" y="0"/>
                </a:lnTo>
                <a:lnTo>
                  <a:pt x="320" y="5"/>
                </a:lnTo>
                <a:lnTo>
                  <a:pt x="320" y="11"/>
                </a:lnTo>
                <a:lnTo>
                  <a:pt x="340" y="45"/>
                </a:lnTo>
                <a:lnTo>
                  <a:pt x="345" y="45"/>
                </a:lnTo>
                <a:lnTo>
                  <a:pt x="366" y="79"/>
                </a:lnTo>
                <a:lnTo>
                  <a:pt x="361" y="85"/>
                </a:lnTo>
                <a:lnTo>
                  <a:pt x="392" y="131"/>
                </a:lnTo>
                <a:lnTo>
                  <a:pt x="397" y="125"/>
                </a:lnTo>
                <a:lnTo>
                  <a:pt x="418" y="159"/>
                </a:lnTo>
                <a:lnTo>
                  <a:pt x="428" y="154"/>
                </a:lnTo>
                <a:lnTo>
                  <a:pt x="433" y="154"/>
                </a:lnTo>
                <a:lnTo>
                  <a:pt x="438" y="154"/>
                </a:lnTo>
                <a:lnTo>
                  <a:pt x="433" y="159"/>
                </a:lnTo>
                <a:lnTo>
                  <a:pt x="443" y="171"/>
                </a:lnTo>
                <a:lnTo>
                  <a:pt x="459" y="154"/>
                </a:lnTo>
                <a:lnTo>
                  <a:pt x="459" y="148"/>
                </a:lnTo>
                <a:lnTo>
                  <a:pt x="454" y="148"/>
                </a:lnTo>
                <a:lnTo>
                  <a:pt x="454" y="142"/>
                </a:lnTo>
                <a:lnTo>
                  <a:pt x="454" y="136"/>
                </a:lnTo>
                <a:lnTo>
                  <a:pt x="459" y="131"/>
                </a:lnTo>
                <a:lnTo>
                  <a:pt x="464" y="125"/>
                </a:lnTo>
                <a:lnTo>
                  <a:pt x="469" y="125"/>
                </a:lnTo>
                <a:lnTo>
                  <a:pt x="474" y="125"/>
                </a:lnTo>
                <a:lnTo>
                  <a:pt x="479" y="131"/>
                </a:lnTo>
                <a:lnTo>
                  <a:pt x="485" y="131"/>
                </a:lnTo>
                <a:lnTo>
                  <a:pt x="490" y="131"/>
                </a:lnTo>
                <a:lnTo>
                  <a:pt x="490" y="114"/>
                </a:lnTo>
                <a:lnTo>
                  <a:pt x="495" y="114"/>
                </a:lnTo>
                <a:lnTo>
                  <a:pt x="500" y="114"/>
                </a:lnTo>
                <a:lnTo>
                  <a:pt x="505" y="114"/>
                </a:lnTo>
                <a:lnTo>
                  <a:pt x="510" y="114"/>
                </a:lnTo>
                <a:lnTo>
                  <a:pt x="516" y="119"/>
                </a:lnTo>
                <a:lnTo>
                  <a:pt x="521" y="119"/>
                </a:lnTo>
                <a:lnTo>
                  <a:pt x="526" y="125"/>
                </a:lnTo>
                <a:lnTo>
                  <a:pt x="546" y="102"/>
                </a:lnTo>
                <a:lnTo>
                  <a:pt x="552" y="102"/>
                </a:lnTo>
                <a:lnTo>
                  <a:pt x="557" y="102"/>
                </a:lnTo>
                <a:lnTo>
                  <a:pt x="562" y="102"/>
                </a:lnTo>
                <a:lnTo>
                  <a:pt x="567" y="102"/>
                </a:lnTo>
                <a:lnTo>
                  <a:pt x="577" y="97"/>
                </a:lnTo>
                <a:lnTo>
                  <a:pt x="583" y="91"/>
                </a:lnTo>
                <a:lnTo>
                  <a:pt x="588" y="85"/>
                </a:lnTo>
                <a:lnTo>
                  <a:pt x="593" y="85"/>
                </a:lnTo>
                <a:close/>
              </a:path>
            </a:pathLst>
          </a:custGeom>
          <a:solidFill>
            <a:srgbClr val="75DB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199" name="Freeform 33"/>
          <p:cNvSpPr>
            <a:spLocks/>
          </p:cNvSpPr>
          <p:nvPr/>
        </p:nvSpPr>
        <p:spPr bwMode="auto">
          <a:xfrm>
            <a:off x="3699085" y="4285004"/>
            <a:ext cx="1029716" cy="950111"/>
          </a:xfrm>
          <a:custGeom>
            <a:avLst/>
            <a:gdLst>
              <a:gd name="T0" fmla="*/ 2147483647 w 660"/>
              <a:gd name="T1" fmla="*/ 2147483647 h 553"/>
              <a:gd name="T2" fmla="*/ 2147483647 w 660"/>
              <a:gd name="T3" fmla="*/ 2147483647 h 553"/>
              <a:gd name="T4" fmla="*/ 2147483647 w 660"/>
              <a:gd name="T5" fmla="*/ 2147483647 h 553"/>
              <a:gd name="T6" fmla="*/ 2147483647 w 660"/>
              <a:gd name="T7" fmla="*/ 2147483647 h 553"/>
              <a:gd name="T8" fmla="*/ 2147483647 w 660"/>
              <a:gd name="T9" fmla="*/ 2147483647 h 553"/>
              <a:gd name="T10" fmla="*/ 2147483647 w 660"/>
              <a:gd name="T11" fmla="*/ 2147483647 h 553"/>
              <a:gd name="T12" fmla="*/ 2147483647 w 660"/>
              <a:gd name="T13" fmla="*/ 2147483647 h 553"/>
              <a:gd name="T14" fmla="*/ 2147483647 w 660"/>
              <a:gd name="T15" fmla="*/ 2147483647 h 553"/>
              <a:gd name="T16" fmla="*/ 2147483647 w 660"/>
              <a:gd name="T17" fmla="*/ 2147483647 h 553"/>
              <a:gd name="T18" fmla="*/ 2147483647 w 660"/>
              <a:gd name="T19" fmla="*/ 2147483647 h 553"/>
              <a:gd name="T20" fmla="*/ 2147483647 w 660"/>
              <a:gd name="T21" fmla="*/ 2147483647 h 553"/>
              <a:gd name="T22" fmla="*/ 2147483647 w 660"/>
              <a:gd name="T23" fmla="*/ 2147483647 h 553"/>
              <a:gd name="T24" fmla="*/ 2147483647 w 660"/>
              <a:gd name="T25" fmla="*/ 2147483647 h 553"/>
              <a:gd name="T26" fmla="*/ 2147483647 w 660"/>
              <a:gd name="T27" fmla="*/ 2147483647 h 553"/>
              <a:gd name="T28" fmla="*/ 2147483647 w 660"/>
              <a:gd name="T29" fmla="*/ 2147483647 h 553"/>
              <a:gd name="T30" fmla="*/ 2147483647 w 660"/>
              <a:gd name="T31" fmla="*/ 2147483647 h 553"/>
              <a:gd name="T32" fmla="*/ 2147483647 w 660"/>
              <a:gd name="T33" fmla="*/ 2147483647 h 553"/>
              <a:gd name="T34" fmla="*/ 2147483647 w 660"/>
              <a:gd name="T35" fmla="*/ 2147483647 h 553"/>
              <a:gd name="T36" fmla="*/ 2147483647 w 660"/>
              <a:gd name="T37" fmla="*/ 2147483647 h 553"/>
              <a:gd name="T38" fmla="*/ 2147483647 w 660"/>
              <a:gd name="T39" fmla="*/ 2147483647 h 553"/>
              <a:gd name="T40" fmla="*/ 2147483647 w 660"/>
              <a:gd name="T41" fmla="*/ 2147483647 h 553"/>
              <a:gd name="T42" fmla="*/ 2147483647 w 660"/>
              <a:gd name="T43" fmla="*/ 2147483647 h 553"/>
              <a:gd name="T44" fmla="*/ 2147483647 w 660"/>
              <a:gd name="T45" fmla="*/ 2147483647 h 553"/>
              <a:gd name="T46" fmla="*/ 2147483647 w 660"/>
              <a:gd name="T47" fmla="*/ 2147483647 h 553"/>
              <a:gd name="T48" fmla="*/ 2147483647 w 660"/>
              <a:gd name="T49" fmla="*/ 2147483647 h 553"/>
              <a:gd name="T50" fmla="*/ 2147483647 w 660"/>
              <a:gd name="T51" fmla="*/ 2147483647 h 553"/>
              <a:gd name="T52" fmla="*/ 2147483647 w 660"/>
              <a:gd name="T53" fmla="*/ 2147483647 h 553"/>
              <a:gd name="T54" fmla="*/ 2147483647 w 660"/>
              <a:gd name="T55" fmla="*/ 2147483647 h 553"/>
              <a:gd name="T56" fmla="*/ 2147483647 w 660"/>
              <a:gd name="T57" fmla="*/ 2147483647 h 553"/>
              <a:gd name="T58" fmla="*/ 2147483647 w 660"/>
              <a:gd name="T59" fmla="*/ 2147483647 h 553"/>
              <a:gd name="T60" fmla="*/ 2147483647 w 660"/>
              <a:gd name="T61" fmla="*/ 2147483647 h 553"/>
              <a:gd name="T62" fmla="*/ 2147483647 w 660"/>
              <a:gd name="T63" fmla="*/ 2147483647 h 553"/>
              <a:gd name="T64" fmla="*/ 2147483647 w 660"/>
              <a:gd name="T65" fmla="*/ 2147483647 h 553"/>
              <a:gd name="T66" fmla="*/ 2147483647 w 660"/>
              <a:gd name="T67" fmla="*/ 2147483647 h 553"/>
              <a:gd name="T68" fmla="*/ 2147483647 w 660"/>
              <a:gd name="T69" fmla="*/ 2147483647 h 553"/>
              <a:gd name="T70" fmla="*/ 2147483647 w 660"/>
              <a:gd name="T71" fmla="*/ 2147483647 h 553"/>
              <a:gd name="T72" fmla="*/ 2147483647 w 660"/>
              <a:gd name="T73" fmla="*/ 2147483647 h 553"/>
              <a:gd name="T74" fmla="*/ 2147483647 w 660"/>
              <a:gd name="T75" fmla="*/ 2147483647 h 553"/>
              <a:gd name="T76" fmla="*/ 2147483647 w 660"/>
              <a:gd name="T77" fmla="*/ 2147483647 h 553"/>
              <a:gd name="T78" fmla="*/ 2147483647 w 660"/>
              <a:gd name="T79" fmla="*/ 2147483647 h 553"/>
              <a:gd name="T80" fmla="*/ 2147483647 w 660"/>
              <a:gd name="T81" fmla="*/ 2147483647 h 553"/>
              <a:gd name="T82" fmla="*/ 2147483647 w 660"/>
              <a:gd name="T83" fmla="*/ 2147483647 h 553"/>
              <a:gd name="T84" fmla="*/ 2147483647 w 660"/>
              <a:gd name="T85" fmla="*/ 2147483647 h 553"/>
              <a:gd name="T86" fmla="*/ 2147483647 w 660"/>
              <a:gd name="T87" fmla="*/ 2147483647 h 553"/>
              <a:gd name="T88" fmla="*/ 2147483647 w 660"/>
              <a:gd name="T89" fmla="*/ 2147483647 h 553"/>
              <a:gd name="T90" fmla="*/ 2147483647 w 660"/>
              <a:gd name="T91" fmla="*/ 2147483647 h 553"/>
              <a:gd name="T92" fmla="*/ 2147483647 w 660"/>
              <a:gd name="T93" fmla="*/ 2147483647 h 553"/>
              <a:gd name="T94" fmla="*/ 2147483647 w 660"/>
              <a:gd name="T95" fmla="*/ 2147483647 h 553"/>
              <a:gd name="T96" fmla="*/ 2147483647 w 660"/>
              <a:gd name="T97" fmla="*/ 2147483647 h 553"/>
              <a:gd name="T98" fmla="*/ 2147483647 w 660"/>
              <a:gd name="T99" fmla="*/ 2147483647 h 553"/>
              <a:gd name="T100" fmla="*/ 2147483647 w 660"/>
              <a:gd name="T101" fmla="*/ 2147483647 h 553"/>
              <a:gd name="T102" fmla="*/ 2147483647 w 660"/>
              <a:gd name="T103" fmla="*/ 2147483647 h 553"/>
              <a:gd name="T104" fmla="*/ 2147483647 w 660"/>
              <a:gd name="T105" fmla="*/ 2147483647 h 553"/>
              <a:gd name="T106" fmla="*/ 2147483647 w 660"/>
              <a:gd name="T107" fmla="*/ 2147483647 h 553"/>
              <a:gd name="T108" fmla="*/ 2147483647 w 660"/>
              <a:gd name="T109" fmla="*/ 2147483647 h 553"/>
              <a:gd name="T110" fmla="*/ 2147483647 w 660"/>
              <a:gd name="T111" fmla="*/ 2147483647 h 553"/>
              <a:gd name="T112" fmla="*/ 2147483647 w 660"/>
              <a:gd name="T113" fmla="*/ 2147483647 h 553"/>
              <a:gd name="T114" fmla="*/ 2147483647 w 660"/>
              <a:gd name="T115" fmla="*/ 2147483647 h 553"/>
              <a:gd name="T116" fmla="*/ 2147483647 w 660"/>
              <a:gd name="T117" fmla="*/ 2147483647 h 553"/>
              <a:gd name="T118" fmla="*/ 2147483647 w 660"/>
              <a:gd name="T119" fmla="*/ 2147483647 h 553"/>
              <a:gd name="T120" fmla="*/ 2147483647 w 660"/>
              <a:gd name="T121" fmla="*/ 2147483647 h 55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60"/>
              <a:gd name="T184" fmla="*/ 0 h 553"/>
              <a:gd name="T185" fmla="*/ 660 w 660"/>
              <a:gd name="T186" fmla="*/ 553 h 55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60" h="553">
                <a:moveTo>
                  <a:pt x="5" y="405"/>
                </a:moveTo>
                <a:lnTo>
                  <a:pt x="0" y="387"/>
                </a:lnTo>
                <a:lnTo>
                  <a:pt x="5" y="387"/>
                </a:lnTo>
                <a:lnTo>
                  <a:pt x="15" y="382"/>
                </a:lnTo>
                <a:lnTo>
                  <a:pt x="0" y="353"/>
                </a:lnTo>
                <a:lnTo>
                  <a:pt x="10" y="348"/>
                </a:lnTo>
                <a:lnTo>
                  <a:pt x="15" y="342"/>
                </a:lnTo>
                <a:lnTo>
                  <a:pt x="20" y="348"/>
                </a:lnTo>
                <a:lnTo>
                  <a:pt x="31" y="336"/>
                </a:lnTo>
                <a:lnTo>
                  <a:pt x="41" y="336"/>
                </a:lnTo>
                <a:lnTo>
                  <a:pt x="36" y="330"/>
                </a:lnTo>
                <a:lnTo>
                  <a:pt x="41" y="325"/>
                </a:lnTo>
                <a:lnTo>
                  <a:pt x="57" y="313"/>
                </a:lnTo>
                <a:lnTo>
                  <a:pt x="46" y="285"/>
                </a:lnTo>
                <a:lnTo>
                  <a:pt x="82" y="256"/>
                </a:lnTo>
                <a:lnTo>
                  <a:pt x="67" y="228"/>
                </a:lnTo>
                <a:lnTo>
                  <a:pt x="134" y="177"/>
                </a:lnTo>
                <a:lnTo>
                  <a:pt x="124" y="160"/>
                </a:lnTo>
                <a:lnTo>
                  <a:pt x="139" y="142"/>
                </a:lnTo>
                <a:lnTo>
                  <a:pt x="144" y="137"/>
                </a:lnTo>
                <a:lnTo>
                  <a:pt x="139" y="131"/>
                </a:lnTo>
                <a:lnTo>
                  <a:pt x="144" y="120"/>
                </a:lnTo>
                <a:lnTo>
                  <a:pt x="139" y="97"/>
                </a:lnTo>
                <a:lnTo>
                  <a:pt x="144" y="91"/>
                </a:lnTo>
                <a:lnTo>
                  <a:pt x="149" y="86"/>
                </a:lnTo>
                <a:lnTo>
                  <a:pt x="155" y="86"/>
                </a:lnTo>
                <a:lnTo>
                  <a:pt x="160" y="91"/>
                </a:lnTo>
                <a:lnTo>
                  <a:pt x="170" y="103"/>
                </a:lnTo>
                <a:lnTo>
                  <a:pt x="175" y="114"/>
                </a:lnTo>
                <a:lnTo>
                  <a:pt x="180" y="114"/>
                </a:lnTo>
                <a:lnTo>
                  <a:pt x="191" y="108"/>
                </a:lnTo>
                <a:lnTo>
                  <a:pt x="191" y="114"/>
                </a:lnTo>
                <a:lnTo>
                  <a:pt x="196" y="114"/>
                </a:lnTo>
                <a:lnTo>
                  <a:pt x="196" y="120"/>
                </a:lnTo>
                <a:lnTo>
                  <a:pt x="201" y="120"/>
                </a:lnTo>
                <a:lnTo>
                  <a:pt x="206" y="120"/>
                </a:lnTo>
                <a:lnTo>
                  <a:pt x="211" y="114"/>
                </a:lnTo>
                <a:lnTo>
                  <a:pt x="216" y="108"/>
                </a:lnTo>
                <a:lnTo>
                  <a:pt x="222" y="103"/>
                </a:lnTo>
                <a:lnTo>
                  <a:pt x="227" y="91"/>
                </a:lnTo>
                <a:lnTo>
                  <a:pt x="237" y="86"/>
                </a:lnTo>
                <a:lnTo>
                  <a:pt x="237" y="97"/>
                </a:lnTo>
                <a:lnTo>
                  <a:pt x="252" y="86"/>
                </a:lnTo>
                <a:lnTo>
                  <a:pt x="247" y="86"/>
                </a:lnTo>
                <a:lnTo>
                  <a:pt x="252" y="68"/>
                </a:lnTo>
                <a:lnTo>
                  <a:pt x="258" y="68"/>
                </a:lnTo>
                <a:lnTo>
                  <a:pt x="263" y="63"/>
                </a:lnTo>
                <a:lnTo>
                  <a:pt x="263" y="34"/>
                </a:lnTo>
                <a:lnTo>
                  <a:pt x="294" y="17"/>
                </a:lnTo>
                <a:lnTo>
                  <a:pt x="304" y="11"/>
                </a:lnTo>
                <a:lnTo>
                  <a:pt x="320" y="6"/>
                </a:lnTo>
                <a:lnTo>
                  <a:pt x="320" y="11"/>
                </a:lnTo>
                <a:lnTo>
                  <a:pt x="320" y="29"/>
                </a:lnTo>
                <a:lnTo>
                  <a:pt x="320" y="34"/>
                </a:lnTo>
                <a:lnTo>
                  <a:pt x="325" y="40"/>
                </a:lnTo>
                <a:lnTo>
                  <a:pt x="330" y="46"/>
                </a:lnTo>
                <a:lnTo>
                  <a:pt x="335" y="46"/>
                </a:lnTo>
                <a:lnTo>
                  <a:pt x="350" y="40"/>
                </a:lnTo>
                <a:lnTo>
                  <a:pt x="361" y="40"/>
                </a:lnTo>
                <a:lnTo>
                  <a:pt x="366" y="34"/>
                </a:lnTo>
                <a:lnTo>
                  <a:pt x="371" y="34"/>
                </a:lnTo>
                <a:lnTo>
                  <a:pt x="371" y="29"/>
                </a:lnTo>
                <a:lnTo>
                  <a:pt x="376" y="29"/>
                </a:lnTo>
                <a:lnTo>
                  <a:pt x="376" y="23"/>
                </a:lnTo>
                <a:lnTo>
                  <a:pt x="376" y="11"/>
                </a:lnTo>
                <a:lnTo>
                  <a:pt x="376" y="6"/>
                </a:lnTo>
                <a:lnTo>
                  <a:pt x="376" y="0"/>
                </a:lnTo>
                <a:lnTo>
                  <a:pt x="397" y="6"/>
                </a:lnTo>
                <a:lnTo>
                  <a:pt x="402" y="11"/>
                </a:lnTo>
                <a:lnTo>
                  <a:pt x="402" y="17"/>
                </a:lnTo>
                <a:lnTo>
                  <a:pt x="407" y="17"/>
                </a:lnTo>
                <a:lnTo>
                  <a:pt x="412" y="23"/>
                </a:lnTo>
                <a:lnTo>
                  <a:pt x="412" y="29"/>
                </a:lnTo>
                <a:lnTo>
                  <a:pt x="417" y="29"/>
                </a:lnTo>
                <a:lnTo>
                  <a:pt x="417" y="34"/>
                </a:lnTo>
                <a:lnTo>
                  <a:pt x="417" y="40"/>
                </a:lnTo>
                <a:lnTo>
                  <a:pt x="428" y="51"/>
                </a:lnTo>
                <a:lnTo>
                  <a:pt x="433" y="51"/>
                </a:lnTo>
                <a:lnTo>
                  <a:pt x="423" y="68"/>
                </a:lnTo>
                <a:lnTo>
                  <a:pt x="417" y="80"/>
                </a:lnTo>
                <a:lnTo>
                  <a:pt x="412" y="91"/>
                </a:lnTo>
                <a:lnTo>
                  <a:pt x="423" y="91"/>
                </a:lnTo>
                <a:lnTo>
                  <a:pt x="433" y="91"/>
                </a:lnTo>
                <a:lnTo>
                  <a:pt x="433" y="86"/>
                </a:lnTo>
                <a:lnTo>
                  <a:pt x="438" y="86"/>
                </a:lnTo>
                <a:lnTo>
                  <a:pt x="448" y="74"/>
                </a:lnTo>
                <a:lnTo>
                  <a:pt x="464" y="68"/>
                </a:lnTo>
                <a:lnTo>
                  <a:pt x="469" y="97"/>
                </a:lnTo>
                <a:lnTo>
                  <a:pt x="459" y="97"/>
                </a:lnTo>
                <a:lnTo>
                  <a:pt x="459" y="103"/>
                </a:lnTo>
                <a:lnTo>
                  <a:pt x="454" y="108"/>
                </a:lnTo>
                <a:lnTo>
                  <a:pt x="454" y="114"/>
                </a:lnTo>
                <a:lnTo>
                  <a:pt x="459" y="114"/>
                </a:lnTo>
                <a:lnTo>
                  <a:pt x="459" y="120"/>
                </a:lnTo>
                <a:lnTo>
                  <a:pt x="479" y="131"/>
                </a:lnTo>
                <a:lnTo>
                  <a:pt x="474" y="137"/>
                </a:lnTo>
                <a:lnTo>
                  <a:pt x="448" y="131"/>
                </a:lnTo>
                <a:lnTo>
                  <a:pt x="443" y="131"/>
                </a:lnTo>
                <a:lnTo>
                  <a:pt x="438" y="131"/>
                </a:lnTo>
                <a:lnTo>
                  <a:pt x="438" y="137"/>
                </a:lnTo>
                <a:lnTo>
                  <a:pt x="443" y="148"/>
                </a:lnTo>
                <a:lnTo>
                  <a:pt x="454" y="154"/>
                </a:lnTo>
                <a:lnTo>
                  <a:pt x="459" y="154"/>
                </a:lnTo>
                <a:lnTo>
                  <a:pt x="464" y="154"/>
                </a:lnTo>
                <a:lnTo>
                  <a:pt x="459" y="171"/>
                </a:lnTo>
                <a:lnTo>
                  <a:pt x="454" y="171"/>
                </a:lnTo>
                <a:lnTo>
                  <a:pt x="448" y="177"/>
                </a:lnTo>
                <a:lnTo>
                  <a:pt x="448" y="182"/>
                </a:lnTo>
                <a:lnTo>
                  <a:pt x="448" y="188"/>
                </a:lnTo>
                <a:lnTo>
                  <a:pt x="448" y="199"/>
                </a:lnTo>
                <a:lnTo>
                  <a:pt x="448" y="211"/>
                </a:lnTo>
                <a:lnTo>
                  <a:pt x="464" y="217"/>
                </a:lnTo>
                <a:lnTo>
                  <a:pt x="469" y="217"/>
                </a:lnTo>
                <a:lnTo>
                  <a:pt x="469" y="211"/>
                </a:lnTo>
                <a:lnTo>
                  <a:pt x="474" y="211"/>
                </a:lnTo>
                <a:lnTo>
                  <a:pt x="474" y="217"/>
                </a:lnTo>
                <a:lnTo>
                  <a:pt x="474" y="222"/>
                </a:lnTo>
                <a:lnTo>
                  <a:pt x="469" y="222"/>
                </a:lnTo>
                <a:lnTo>
                  <a:pt x="448" y="245"/>
                </a:lnTo>
                <a:lnTo>
                  <a:pt x="448" y="251"/>
                </a:lnTo>
                <a:lnTo>
                  <a:pt x="454" y="262"/>
                </a:lnTo>
                <a:lnTo>
                  <a:pt x="459" y="268"/>
                </a:lnTo>
                <a:lnTo>
                  <a:pt x="464" y="273"/>
                </a:lnTo>
                <a:lnTo>
                  <a:pt x="469" y="273"/>
                </a:lnTo>
                <a:lnTo>
                  <a:pt x="469" y="279"/>
                </a:lnTo>
                <a:lnTo>
                  <a:pt x="474" y="279"/>
                </a:lnTo>
                <a:lnTo>
                  <a:pt x="479" y="279"/>
                </a:lnTo>
                <a:lnTo>
                  <a:pt x="484" y="268"/>
                </a:lnTo>
                <a:lnTo>
                  <a:pt x="484" y="256"/>
                </a:lnTo>
                <a:lnTo>
                  <a:pt x="500" y="279"/>
                </a:lnTo>
                <a:lnTo>
                  <a:pt x="505" y="279"/>
                </a:lnTo>
                <a:lnTo>
                  <a:pt x="510" y="279"/>
                </a:lnTo>
                <a:lnTo>
                  <a:pt x="515" y="291"/>
                </a:lnTo>
                <a:lnTo>
                  <a:pt x="536" y="296"/>
                </a:lnTo>
                <a:lnTo>
                  <a:pt x="546" y="296"/>
                </a:lnTo>
                <a:lnTo>
                  <a:pt x="541" y="285"/>
                </a:lnTo>
                <a:lnTo>
                  <a:pt x="541" y="273"/>
                </a:lnTo>
                <a:lnTo>
                  <a:pt x="541" y="268"/>
                </a:lnTo>
                <a:lnTo>
                  <a:pt x="541" y="262"/>
                </a:lnTo>
                <a:lnTo>
                  <a:pt x="546" y="262"/>
                </a:lnTo>
                <a:lnTo>
                  <a:pt x="551" y="262"/>
                </a:lnTo>
                <a:lnTo>
                  <a:pt x="557" y="262"/>
                </a:lnTo>
                <a:lnTo>
                  <a:pt x="562" y="273"/>
                </a:lnTo>
                <a:lnTo>
                  <a:pt x="567" y="296"/>
                </a:lnTo>
                <a:lnTo>
                  <a:pt x="572" y="308"/>
                </a:lnTo>
                <a:lnTo>
                  <a:pt x="582" y="308"/>
                </a:lnTo>
                <a:lnTo>
                  <a:pt x="588" y="313"/>
                </a:lnTo>
                <a:lnTo>
                  <a:pt x="593" y="313"/>
                </a:lnTo>
                <a:lnTo>
                  <a:pt x="598" y="319"/>
                </a:lnTo>
                <a:lnTo>
                  <a:pt x="603" y="319"/>
                </a:lnTo>
                <a:lnTo>
                  <a:pt x="619" y="336"/>
                </a:lnTo>
                <a:lnTo>
                  <a:pt x="634" y="319"/>
                </a:lnTo>
                <a:lnTo>
                  <a:pt x="639" y="313"/>
                </a:lnTo>
                <a:lnTo>
                  <a:pt x="660" y="302"/>
                </a:lnTo>
                <a:lnTo>
                  <a:pt x="660" y="313"/>
                </a:lnTo>
                <a:lnTo>
                  <a:pt x="660" y="319"/>
                </a:lnTo>
                <a:lnTo>
                  <a:pt x="649" y="330"/>
                </a:lnTo>
                <a:lnTo>
                  <a:pt x="660" y="336"/>
                </a:lnTo>
                <a:lnTo>
                  <a:pt x="644" y="353"/>
                </a:lnTo>
                <a:lnTo>
                  <a:pt x="639" y="348"/>
                </a:lnTo>
                <a:lnTo>
                  <a:pt x="629" y="359"/>
                </a:lnTo>
                <a:lnTo>
                  <a:pt x="624" y="359"/>
                </a:lnTo>
                <a:lnTo>
                  <a:pt x="619" y="353"/>
                </a:lnTo>
                <a:lnTo>
                  <a:pt x="608" y="348"/>
                </a:lnTo>
                <a:lnTo>
                  <a:pt x="588" y="359"/>
                </a:lnTo>
                <a:lnTo>
                  <a:pt x="588" y="365"/>
                </a:lnTo>
                <a:lnTo>
                  <a:pt x="562" y="376"/>
                </a:lnTo>
                <a:lnTo>
                  <a:pt x="562" y="410"/>
                </a:lnTo>
                <a:lnTo>
                  <a:pt x="546" y="410"/>
                </a:lnTo>
                <a:lnTo>
                  <a:pt x="541" y="410"/>
                </a:lnTo>
                <a:lnTo>
                  <a:pt x="536" y="410"/>
                </a:lnTo>
                <a:lnTo>
                  <a:pt x="510" y="416"/>
                </a:lnTo>
                <a:lnTo>
                  <a:pt x="526" y="456"/>
                </a:lnTo>
                <a:lnTo>
                  <a:pt x="531" y="461"/>
                </a:lnTo>
                <a:lnTo>
                  <a:pt x="531" y="467"/>
                </a:lnTo>
                <a:lnTo>
                  <a:pt x="526" y="467"/>
                </a:lnTo>
                <a:lnTo>
                  <a:pt x="521" y="473"/>
                </a:lnTo>
                <a:lnTo>
                  <a:pt x="515" y="479"/>
                </a:lnTo>
                <a:lnTo>
                  <a:pt x="505" y="484"/>
                </a:lnTo>
                <a:lnTo>
                  <a:pt x="500" y="484"/>
                </a:lnTo>
                <a:lnTo>
                  <a:pt x="495" y="484"/>
                </a:lnTo>
                <a:lnTo>
                  <a:pt x="490" y="484"/>
                </a:lnTo>
                <a:lnTo>
                  <a:pt x="484" y="484"/>
                </a:lnTo>
                <a:lnTo>
                  <a:pt x="464" y="507"/>
                </a:lnTo>
                <a:lnTo>
                  <a:pt x="459" y="501"/>
                </a:lnTo>
                <a:lnTo>
                  <a:pt x="454" y="501"/>
                </a:lnTo>
                <a:lnTo>
                  <a:pt x="448" y="496"/>
                </a:lnTo>
                <a:lnTo>
                  <a:pt x="443" y="496"/>
                </a:lnTo>
                <a:lnTo>
                  <a:pt x="438" y="496"/>
                </a:lnTo>
                <a:lnTo>
                  <a:pt x="433" y="496"/>
                </a:lnTo>
                <a:lnTo>
                  <a:pt x="428" y="496"/>
                </a:lnTo>
                <a:lnTo>
                  <a:pt x="428" y="513"/>
                </a:lnTo>
                <a:lnTo>
                  <a:pt x="423" y="513"/>
                </a:lnTo>
                <a:lnTo>
                  <a:pt x="417" y="513"/>
                </a:lnTo>
                <a:lnTo>
                  <a:pt x="412" y="507"/>
                </a:lnTo>
                <a:lnTo>
                  <a:pt x="407" y="507"/>
                </a:lnTo>
                <a:lnTo>
                  <a:pt x="402" y="507"/>
                </a:lnTo>
                <a:lnTo>
                  <a:pt x="397" y="513"/>
                </a:lnTo>
                <a:lnTo>
                  <a:pt x="392" y="518"/>
                </a:lnTo>
                <a:lnTo>
                  <a:pt x="392" y="524"/>
                </a:lnTo>
                <a:lnTo>
                  <a:pt x="392" y="530"/>
                </a:lnTo>
                <a:lnTo>
                  <a:pt x="397" y="530"/>
                </a:lnTo>
                <a:lnTo>
                  <a:pt x="397" y="536"/>
                </a:lnTo>
                <a:lnTo>
                  <a:pt x="381" y="553"/>
                </a:lnTo>
                <a:lnTo>
                  <a:pt x="371" y="541"/>
                </a:lnTo>
                <a:lnTo>
                  <a:pt x="376" y="536"/>
                </a:lnTo>
                <a:lnTo>
                  <a:pt x="371" y="536"/>
                </a:lnTo>
                <a:lnTo>
                  <a:pt x="366" y="536"/>
                </a:lnTo>
                <a:lnTo>
                  <a:pt x="356" y="541"/>
                </a:lnTo>
                <a:lnTo>
                  <a:pt x="335" y="507"/>
                </a:lnTo>
                <a:lnTo>
                  <a:pt x="330" y="513"/>
                </a:lnTo>
                <a:lnTo>
                  <a:pt x="299" y="467"/>
                </a:lnTo>
                <a:lnTo>
                  <a:pt x="304" y="461"/>
                </a:lnTo>
                <a:lnTo>
                  <a:pt x="283" y="427"/>
                </a:lnTo>
                <a:lnTo>
                  <a:pt x="278" y="427"/>
                </a:lnTo>
                <a:lnTo>
                  <a:pt x="258" y="393"/>
                </a:lnTo>
                <a:lnTo>
                  <a:pt x="258" y="387"/>
                </a:lnTo>
                <a:lnTo>
                  <a:pt x="252" y="382"/>
                </a:lnTo>
                <a:lnTo>
                  <a:pt x="242" y="393"/>
                </a:lnTo>
                <a:lnTo>
                  <a:pt x="232" y="399"/>
                </a:lnTo>
                <a:lnTo>
                  <a:pt x="222" y="410"/>
                </a:lnTo>
                <a:lnTo>
                  <a:pt x="211" y="405"/>
                </a:lnTo>
                <a:lnTo>
                  <a:pt x="201" y="410"/>
                </a:lnTo>
                <a:lnTo>
                  <a:pt x="196" y="410"/>
                </a:lnTo>
                <a:lnTo>
                  <a:pt x="144" y="450"/>
                </a:lnTo>
                <a:lnTo>
                  <a:pt x="134" y="433"/>
                </a:lnTo>
                <a:lnTo>
                  <a:pt x="113" y="450"/>
                </a:lnTo>
                <a:lnTo>
                  <a:pt x="108" y="456"/>
                </a:lnTo>
                <a:lnTo>
                  <a:pt x="93" y="433"/>
                </a:lnTo>
                <a:lnTo>
                  <a:pt x="88" y="439"/>
                </a:lnTo>
                <a:lnTo>
                  <a:pt x="82" y="439"/>
                </a:lnTo>
                <a:lnTo>
                  <a:pt x="77" y="444"/>
                </a:lnTo>
                <a:lnTo>
                  <a:pt x="72" y="444"/>
                </a:lnTo>
                <a:lnTo>
                  <a:pt x="51" y="456"/>
                </a:lnTo>
                <a:lnTo>
                  <a:pt x="36" y="467"/>
                </a:lnTo>
                <a:lnTo>
                  <a:pt x="31" y="473"/>
                </a:lnTo>
                <a:lnTo>
                  <a:pt x="26" y="467"/>
                </a:lnTo>
                <a:lnTo>
                  <a:pt x="15" y="456"/>
                </a:lnTo>
                <a:lnTo>
                  <a:pt x="20" y="456"/>
                </a:lnTo>
                <a:lnTo>
                  <a:pt x="20" y="450"/>
                </a:lnTo>
                <a:lnTo>
                  <a:pt x="20" y="444"/>
                </a:lnTo>
                <a:lnTo>
                  <a:pt x="10" y="427"/>
                </a:lnTo>
                <a:lnTo>
                  <a:pt x="20" y="416"/>
                </a:lnTo>
                <a:lnTo>
                  <a:pt x="15" y="416"/>
                </a:lnTo>
                <a:lnTo>
                  <a:pt x="10" y="405"/>
                </a:lnTo>
                <a:lnTo>
                  <a:pt x="5" y="405"/>
                </a:lnTo>
                <a:close/>
              </a:path>
            </a:pathLst>
          </a:custGeom>
          <a:solidFill>
            <a:srgbClr val="75DB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200" name="Freeform 34"/>
          <p:cNvSpPr>
            <a:spLocks/>
          </p:cNvSpPr>
          <p:nvPr/>
        </p:nvSpPr>
        <p:spPr bwMode="auto">
          <a:xfrm>
            <a:off x="4029167" y="6323942"/>
            <a:ext cx="1198345" cy="1461272"/>
          </a:xfrm>
          <a:custGeom>
            <a:avLst/>
            <a:gdLst>
              <a:gd name="T0" fmla="*/ 2147483647 w 768"/>
              <a:gd name="T1" fmla="*/ 2147483647 h 849"/>
              <a:gd name="T2" fmla="*/ 2147483647 w 768"/>
              <a:gd name="T3" fmla="*/ 2147483647 h 849"/>
              <a:gd name="T4" fmla="*/ 2147483647 w 768"/>
              <a:gd name="T5" fmla="*/ 2147483647 h 849"/>
              <a:gd name="T6" fmla="*/ 2147483647 w 768"/>
              <a:gd name="T7" fmla="*/ 2147483647 h 849"/>
              <a:gd name="T8" fmla="*/ 2147483647 w 768"/>
              <a:gd name="T9" fmla="*/ 2147483647 h 849"/>
              <a:gd name="T10" fmla="*/ 2147483647 w 768"/>
              <a:gd name="T11" fmla="*/ 2147483647 h 849"/>
              <a:gd name="T12" fmla="*/ 2147483647 w 768"/>
              <a:gd name="T13" fmla="*/ 2147483647 h 849"/>
              <a:gd name="T14" fmla="*/ 2147483647 w 768"/>
              <a:gd name="T15" fmla="*/ 2147483647 h 849"/>
              <a:gd name="T16" fmla="*/ 2147483647 w 768"/>
              <a:gd name="T17" fmla="*/ 2147483647 h 849"/>
              <a:gd name="T18" fmla="*/ 2147483647 w 768"/>
              <a:gd name="T19" fmla="*/ 2147483647 h 849"/>
              <a:gd name="T20" fmla="*/ 2147483647 w 768"/>
              <a:gd name="T21" fmla="*/ 2147483647 h 849"/>
              <a:gd name="T22" fmla="*/ 2147483647 w 768"/>
              <a:gd name="T23" fmla="*/ 2147483647 h 849"/>
              <a:gd name="T24" fmla="*/ 2147483647 w 768"/>
              <a:gd name="T25" fmla="*/ 2147483647 h 849"/>
              <a:gd name="T26" fmla="*/ 2147483647 w 768"/>
              <a:gd name="T27" fmla="*/ 2147483647 h 849"/>
              <a:gd name="T28" fmla="*/ 2147483647 w 768"/>
              <a:gd name="T29" fmla="*/ 2147483647 h 849"/>
              <a:gd name="T30" fmla="*/ 2147483647 w 768"/>
              <a:gd name="T31" fmla="*/ 2147483647 h 849"/>
              <a:gd name="T32" fmla="*/ 2147483647 w 768"/>
              <a:gd name="T33" fmla="*/ 0 h 849"/>
              <a:gd name="T34" fmla="*/ 2147483647 w 768"/>
              <a:gd name="T35" fmla="*/ 2147483647 h 849"/>
              <a:gd name="T36" fmla="*/ 2147483647 w 768"/>
              <a:gd name="T37" fmla="*/ 2147483647 h 849"/>
              <a:gd name="T38" fmla="*/ 2147483647 w 768"/>
              <a:gd name="T39" fmla="*/ 2147483647 h 849"/>
              <a:gd name="T40" fmla="*/ 2147483647 w 768"/>
              <a:gd name="T41" fmla="*/ 2147483647 h 849"/>
              <a:gd name="T42" fmla="*/ 2147483647 w 768"/>
              <a:gd name="T43" fmla="*/ 2147483647 h 849"/>
              <a:gd name="T44" fmla="*/ 2147483647 w 768"/>
              <a:gd name="T45" fmla="*/ 2147483647 h 849"/>
              <a:gd name="T46" fmla="*/ 2147483647 w 768"/>
              <a:gd name="T47" fmla="*/ 2147483647 h 849"/>
              <a:gd name="T48" fmla="*/ 2147483647 w 768"/>
              <a:gd name="T49" fmla="*/ 2147483647 h 849"/>
              <a:gd name="T50" fmla="*/ 2147483647 w 768"/>
              <a:gd name="T51" fmla="*/ 2147483647 h 849"/>
              <a:gd name="T52" fmla="*/ 2147483647 w 768"/>
              <a:gd name="T53" fmla="*/ 2147483647 h 849"/>
              <a:gd name="T54" fmla="*/ 2147483647 w 768"/>
              <a:gd name="T55" fmla="*/ 2147483647 h 849"/>
              <a:gd name="T56" fmla="*/ 2147483647 w 768"/>
              <a:gd name="T57" fmla="*/ 2147483647 h 849"/>
              <a:gd name="T58" fmla="*/ 2147483647 w 768"/>
              <a:gd name="T59" fmla="*/ 2147483647 h 849"/>
              <a:gd name="T60" fmla="*/ 2147483647 w 768"/>
              <a:gd name="T61" fmla="*/ 2147483647 h 849"/>
              <a:gd name="T62" fmla="*/ 2147483647 w 768"/>
              <a:gd name="T63" fmla="*/ 2147483647 h 849"/>
              <a:gd name="T64" fmla="*/ 2147483647 w 768"/>
              <a:gd name="T65" fmla="*/ 2147483647 h 849"/>
              <a:gd name="T66" fmla="*/ 2147483647 w 768"/>
              <a:gd name="T67" fmla="*/ 2147483647 h 849"/>
              <a:gd name="T68" fmla="*/ 2147483647 w 768"/>
              <a:gd name="T69" fmla="*/ 2147483647 h 849"/>
              <a:gd name="T70" fmla="*/ 2147483647 w 768"/>
              <a:gd name="T71" fmla="*/ 2147483647 h 849"/>
              <a:gd name="T72" fmla="*/ 2147483647 w 768"/>
              <a:gd name="T73" fmla="*/ 2147483647 h 849"/>
              <a:gd name="T74" fmla="*/ 2147483647 w 768"/>
              <a:gd name="T75" fmla="*/ 2147483647 h 849"/>
              <a:gd name="T76" fmla="*/ 2147483647 w 768"/>
              <a:gd name="T77" fmla="*/ 2147483647 h 849"/>
              <a:gd name="T78" fmla="*/ 2147483647 w 768"/>
              <a:gd name="T79" fmla="*/ 2147483647 h 849"/>
              <a:gd name="T80" fmla="*/ 2147483647 w 768"/>
              <a:gd name="T81" fmla="*/ 2147483647 h 849"/>
              <a:gd name="T82" fmla="*/ 2147483647 w 768"/>
              <a:gd name="T83" fmla="*/ 2147483647 h 849"/>
              <a:gd name="T84" fmla="*/ 2147483647 w 768"/>
              <a:gd name="T85" fmla="*/ 2147483647 h 849"/>
              <a:gd name="T86" fmla="*/ 2147483647 w 768"/>
              <a:gd name="T87" fmla="*/ 2147483647 h 849"/>
              <a:gd name="T88" fmla="*/ 2147483647 w 768"/>
              <a:gd name="T89" fmla="*/ 2147483647 h 849"/>
              <a:gd name="T90" fmla="*/ 2147483647 w 768"/>
              <a:gd name="T91" fmla="*/ 2147483647 h 849"/>
              <a:gd name="T92" fmla="*/ 2147483647 w 768"/>
              <a:gd name="T93" fmla="*/ 2147483647 h 849"/>
              <a:gd name="T94" fmla="*/ 2147483647 w 768"/>
              <a:gd name="T95" fmla="*/ 2147483647 h 849"/>
              <a:gd name="T96" fmla="*/ 2147483647 w 768"/>
              <a:gd name="T97" fmla="*/ 2147483647 h 849"/>
              <a:gd name="T98" fmla="*/ 2147483647 w 768"/>
              <a:gd name="T99" fmla="*/ 2147483647 h 849"/>
              <a:gd name="T100" fmla="*/ 2147483647 w 768"/>
              <a:gd name="T101" fmla="*/ 2147483647 h 849"/>
              <a:gd name="T102" fmla="*/ 2147483647 w 768"/>
              <a:gd name="T103" fmla="*/ 2147483647 h 849"/>
              <a:gd name="T104" fmla="*/ 2147483647 w 768"/>
              <a:gd name="T105" fmla="*/ 2147483647 h 849"/>
              <a:gd name="T106" fmla="*/ 2147483647 w 768"/>
              <a:gd name="T107" fmla="*/ 2147483647 h 849"/>
              <a:gd name="T108" fmla="*/ 2147483647 w 768"/>
              <a:gd name="T109" fmla="*/ 2147483647 h 849"/>
              <a:gd name="T110" fmla="*/ 2147483647 w 768"/>
              <a:gd name="T111" fmla="*/ 2147483647 h 849"/>
              <a:gd name="T112" fmla="*/ 0 w 768"/>
              <a:gd name="T113" fmla="*/ 2147483647 h 84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68"/>
              <a:gd name="T172" fmla="*/ 0 h 849"/>
              <a:gd name="T173" fmla="*/ 768 w 768"/>
              <a:gd name="T174" fmla="*/ 849 h 84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68" h="849">
                <a:moveTo>
                  <a:pt x="0" y="598"/>
                </a:moveTo>
                <a:lnTo>
                  <a:pt x="0" y="593"/>
                </a:lnTo>
                <a:lnTo>
                  <a:pt x="26" y="559"/>
                </a:lnTo>
                <a:lnTo>
                  <a:pt x="10" y="536"/>
                </a:lnTo>
                <a:lnTo>
                  <a:pt x="26" y="490"/>
                </a:lnTo>
                <a:lnTo>
                  <a:pt x="31" y="490"/>
                </a:lnTo>
                <a:lnTo>
                  <a:pt x="36" y="490"/>
                </a:lnTo>
                <a:lnTo>
                  <a:pt x="41" y="490"/>
                </a:lnTo>
                <a:lnTo>
                  <a:pt x="41" y="485"/>
                </a:lnTo>
                <a:lnTo>
                  <a:pt x="72" y="467"/>
                </a:lnTo>
                <a:lnTo>
                  <a:pt x="72" y="462"/>
                </a:lnTo>
                <a:lnTo>
                  <a:pt x="78" y="462"/>
                </a:lnTo>
                <a:lnTo>
                  <a:pt x="83" y="462"/>
                </a:lnTo>
                <a:lnTo>
                  <a:pt x="88" y="462"/>
                </a:lnTo>
                <a:lnTo>
                  <a:pt x="88" y="456"/>
                </a:lnTo>
                <a:lnTo>
                  <a:pt x="83" y="450"/>
                </a:lnTo>
                <a:lnTo>
                  <a:pt x="83" y="405"/>
                </a:lnTo>
                <a:lnTo>
                  <a:pt x="72" y="410"/>
                </a:lnTo>
                <a:lnTo>
                  <a:pt x="67" y="410"/>
                </a:lnTo>
                <a:lnTo>
                  <a:pt x="67" y="405"/>
                </a:lnTo>
                <a:lnTo>
                  <a:pt x="72" y="399"/>
                </a:lnTo>
                <a:lnTo>
                  <a:pt x="72" y="393"/>
                </a:lnTo>
                <a:lnTo>
                  <a:pt x="57" y="371"/>
                </a:lnTo>
                <a:lnTo>
                  <a:pt x="57" y="365"/>
                </a:lnTo>
                <a:lnTo>
                  <a:pt x="57" y="359"/>
                </a:lnTo>
                <a:lnTo>
                  <a:pt x="62" y="348"/>
                </a:lnTo>
                <a:lnTo>
                  <a:pt x="72" y="336"/>
                </a:lnTo>
                <a:lnTo>
                  <a:pt x="88" y="342"/>
                </a:lnTo>
                <a:lnTo>
                  <a:pt x="108" y="331"/>
                </a:lnTo>
                <a:lnTo>
                  <a:pt x="108" y="319"/>
                </a:lnTo>
                <a:lnTo>
                  <a:pt x="114" y="314"/>
                </a:lnTo>
                <a:lnTo>
                  <a:pt x="119" y="314"/>
                </a:lnTo>
                <a:lnTo>
                  <a:pt x="119" y="331"/>
                </a:lnTo>
                <a:lnTo>
                  <a:pt x="124" y="325"/>
                </a:lnTo>
                <a:lnTo>
                  <a:pt x="134" y="342"/>
                </a:lnTo>
                <a:lnTo>
                  <a:pt x="155" y="376"/>
                </a:lnTo>
                <a:lnTo>
                  <a:pt x="165" y="354"/>
                </a:lnTo>
                <a:lnTo>
                  <a:pt x="155" y="348"/>
                </a:lnTo>
                <a:lnTo>
                  <a:pt x="170" y="325"/>
                </a:lnTo>
                <a:lnTo>
                  <a:pt x="181" y="308"/>
                </a:lnTo>
                <a:lnTo>
                  <a:pt x="191" y="314"/>
                </a:lnTo>
                <a:lnTo>
                  <a:pt x="201" y="319"/>
                </a:lnTo>
                <a:lnTo>
                  <a:pt x="206" y="314"/>
                </a:lnTo>
                <a:lnTo>
                  <a:pt x="227" y="285"/>
                </a:lnTo>
                <a:lnTo>
                  <a:pt x="206" y="274"/>
                </a:lnTo>
                <a:lnTo>
                  <a:pt x="181" y="257"/>
                </a:lnTo>
                <a:lnTo>
                  <a:pt x="186" y="251"/>
                </a:lnTo>
                <a:lnTo>
                  <a:pt x="186" y="240"/>
                </a:lnTo>
                <a:lnTo>
                  <a:pt x="191" y="228"/>
                </a:lnTo>
                <a:lnTo>
                  <a:pt x="186" y="228"/>
                </a:lnTo>
                <a:lnTo>
                  <a:pt x="186" y="222"/>
                </a:lnTo>
                <a:lnTo>
                  <a:pt x="181" y="217"/>
                </a:lnTo>
                <a:lnTo>
                  <a:pt x="181" y="211"/>
                </a:lnTo>
                <a:lnTo>
                  <a:pt x="206" y="188"/>
                </a:lnTo>
                <a:lnTo>
                  <a:pt x="201" y="183"/>
                </a:lnTo>
                <a:lnTo>
                  <a:pt x="186" y="194"/>
                </a:lnTo>
                <a:lnTo>
                  <a:pt x="181" y="200"/>
                </a:lnTo>
                <a:lnTo>
                  <a:pt x="175" y="200"/>
                </a:lnTo>
                <a:lnTo>
                  <a:pt x="175" y="205"/>
                </a:lnTo>
                <a:lnTo>
                  <a:pt x="165" y="194"/>
                </a:lnTo>
                <a:lnTo>
                  <a:pt x="165" y="183"/>
                </a:lnTo>
                <a:lnTo>
                  <a:pt x="181" y="160"/>
                </a:lnTo>
                <a:lnTo>
                  <a:pt x="175" y="103"/>
                </a:lnTo>
                <a:lnTo>
                  <a:pt x="181" y="74"/>
                </a:lnTo>
                <a:lnTo>
                  <a:pt x="186" y="57"/>
                </a:lnTo>
                <a:lnTo>
                  <a:pt x="212" y="52"/>
                </a:lnTo>
                <a:lnTo>
                  <a:pt x="227" y="0"/>
                </a:lnTo>
                <a:lnTo>
                  <a:pt x="232" y="0"/>
                </a:lnTo>
                <a:lnTo>
                  <a:pt x="237" y="0"/>
                </a:lnTo>
                <a:lnTo>
                  <a:pt x="242" y="0"/>
                </a:lnTo>
                <a:lnTo>
                  <a:pt x="248" y="0"/>
                </a:lnTo>
                <a:lnTo>
                  <a:pt x="253" y="6"/>
                </a:lnTo>
                <a:lnTo>
                  <a:pt x="279" y="17"/>
                </a:lnTo>
                <a:lnTo>
                  <a:pt x="284" y="17"/>
                </a:lnTo>
                <a:lnTo>
                  <a:pt x="284" y="23"/>
                </a:lnTo>
                <a:lnTo>
                  <a:pt x="289" y="23"/>
                </a:lnTo>
                <a:lnTo>
                  <a:pt x="320" y="29"/>
                </a:lnTo>
                <a:lnTo>
                  <a:pt x="320" y="74"/>
                </a:lnTo>
                <a:lnTo>
                  <a:pt x="304" y="80"/>
                </a:lnTo>
                <a:lnTo>
                  <a:pt x="304" y="86"/>
                </a:lnTo>
                <a:lnTo>
                  <a:pt x="309" y="97"/>
                </a:lnTo>
                <a:lnTo>
                  <a:pt x="315" y="109"/>
                </a:lnTo>
                <a:lnTo>
                  <a:pt x="325" y="131"/>
                </a:lnTo>
                <a:lnTo>
                  <a:pt x="330" y="160"/>
                </a:lnTo>
                <a:lnTo>
                  <a:pt x="335" y="166"/>
                </a:lnTo>
                <a:lnTo>
                  <a:pt x="340" y="166"/>
                </a:lnTo>
                <a:lnTo>
                  <a:pt x="346" y="166"/>
                </a:lnTo>
                <a:lnTo>
                  <a:pt x="340" y="177"/>
                </a:lnTo>
                <a:lnTo>
                  <a:pt x="346" y="183"/>
                </a:lnTo>
                <a:lnTo>
                  <a:pt x="351" y="177"/>
                </a:lnTo>
                <a:lnTo>
                  <a:pt x="356" y="183"/>
                </a:lnTo>
                <a:lnTo>
                  <a:pt x="366" y="166"/>
                </a:lnTo>
                <a:lnTo>
                  <a:pt x="397" y="143"/>
                </a:lnTo>
                <a:lnTo>
                  <a:pt x="402" y="143"/>
                </a:lnTo>
                <a:lnTo>
                  <a:pt x="402" y="137"/>
                </a:lnTo>
                <a:lnTo>
                  <a:pt x="407" y="126"/>
                </a:lnTo>
                <a:lnTo>
                  <a:pt x="407" y="120"/>
                </a:lnTo>
                <a:lnTo>
                  <a:pt x="413" y="120"/>
                </a:lnTo>
                <a:lnTo>
                  <a:pt x="413" y="114"/>
                </a:lnTo>
                <a:lnTo>
                  <a:pt x="413" y="109"/>
                </a:lnTo>
                <a:lnTo>
                  <a:pt x="413" y="103"/>
                </a:lnTo>
                <a:lnTo>
                  <a:pt x="418" y="97"/>
                </a:lnTo>
                <a:lnTo>
                  <a:pt x="423" y="97"/>
                </a:lnTo>
                <a:lnTo>
                  <a:pt x="459" y="126"/>
                </a:lnTo>
                <a:lnTo>
                  <a:pt x="459" y="137"/>
                </a:lnTo>
                <a:lnTo>
                  <a:pt x="454" y="154"/>
                </a:lnTo>
                <a:lnTo>
                  <a:pt x="449" y="166"/>
                </a:lnTo>
                <a:lnTo>
                  <a:pt x="459" y="171"/>
                </a:lnTo>
                <a:lnTo>
                  <a:pt x="459" y="177"/>
                </a:lnTo>
                <a:lnTo>
                  <a:pt x="469" y="183"/>
                </a:lnTo>
                <a:lnTo>
                  <a:pt x="474" y="194"/>
                </a:lnTo>
                <a:lnTo>
                  <a:pt x="480" y="200"/>
                </a:lnTo>
                <a:lnTo>
                  <a:pt x="485" y="200"/>
                </a:lnTo>
                <a:lnTo>
                  <a:pt x="485" y="205"/>
                </a:lnTo>
                <a:lnTo>
                  <a:pt x="485" y="211"/>
                </a:lnTo>
                <a:lnTo>
                  <a:pt x="490" y="211"/>
                </a:lnTo>
                <a:lnTo>
                  <a:pt x="490" y="217"/>
                </a:lnTo>
                <a:lnTo>
                  <a:pt x="490" y="222"/>
                </a:lnTo>
                <a:lnTo>
                  <a:pt x="490" y="228"/>
                </a:lnTo>
                <a:lnTo>
                  <a:pt x="495" y="228"/>
                </a:lnTo>
                <a:lnTo>
                  <a:pt x="495" y="234"/>
                </a:lnTo>
                <a:lnTo>
                  <a:pt x="500" y="234"/>
                </a:lnTo>
                <a:lnTo>
                  <a:pt x="526" y="228"/>
                </a:lnTo>
                <a:lnTo>
                  <a:pt x="541" y="222"/>
                </a:lnTo>
                <a:lnTo>
                  <a:pt x="547" y="217"/>
                </a:lnTo>
                <a:lnTo>
                  <a:pt x="572" y="200"/>
                </a:lnTo>
                <a:lnTo>
                  <a:pt x="578" y="205"/>
                </a:lnTo>
                <a:lnTo>
                  <a:pt x="583" y="222"/>
                </a:lnTo>
                <a:lnTo>
                  <a:pt x="634" y="217"/>
                </a:lnTo>
                <a:lnTo>
                  <a:pt x="645" y="211"/>
                </a:lnTo>
                <a:lnTo>
                  <a:pt x="670" y="234"/>
                </a:lnTo>
                <a:lnTo>
                  <a:pt x="681" y="251"/>
                </a:lnTo>
                <a:lnTo>
                  <a:pt x="691" y="251"/>
                </a:lnTo>
                <a:lnTo>
                  <a:pt x="696" y="251"/>
                </a:lnTo>
                <a:lnTo>
                  <a:pt x="696" y="257"/>
                </a:lnTo>
                <a:lnTo>
                  <a:pt x="696" y="262"/>
                </a:lnTo>
                <a:lnTo>
                  <a:pt x="696" y="268"/>
                </a:lnTo>
                <a:lnTo>
                  <a:pt x="701" y="274"/>
                </a:lnTo>
                <a:lnTo>
                  <a:pt x="706" y="268"/>
                </a:lnTo>
                <a:lnTo>
                  <a:pt x="706" y="274"/>
                </a:lnTo>
                <a:lnTo>
                  <a:pt x="712" y="274"/>
                </a:lnTo>
                <a:lnTo>
                  <a:pt x="712" y="268"/>
                </a:lnTo>
                <a:lnTo>
                  <a:pt x="717" y="268"/>
                </a:lnTo>
                <a:lnTo>
                  <a:pt x="717" y="274"/>
                </a:lnTo>
                <a:lnTo>
                  <a:pt x="722" y="274"/>
                </a:lnTo>
                <a:lnTo>
                  <a:pt x="722" y="268"/>
                </a:lnTo>
                <a:lnTo>
                  <a:pt x="727" y="268"/>
                </a:lnTo>
                <a:lnTo>
                  <a:pt x="727" y="262"/>
                </a:lnTo>
                <a:lnTo>
                  <a:pt x="727" y="257"/>
                </a:lnTo>
                <a:lnTo>
                  <a:pt x="732" y="251"/>
                </a:lnTo>
                <a:lnTo>
                  <a:pt x="737" y="251"/>
                </a:lnTo>
                <a:lnTo>
                  <a:pt x="743" y="251"/>
                </a:lnTo>
                <a:lnTo>
                  <a:pt x="768" y="251"/>
                </a:lnTo>
                <a:lnTo>
                  <a:pt x="768" y="262"/>
                </a:lnTo>
                <a:lnTo>
                  <a:pt x="768" y="274"/>
                </a:lnTo>
                <a:lnTo>
                  <a:pt x="768" y="291"/>
                </a:lnTo>
                <a:lnTo>
                  <a:pt x="768" y="319"/>
                </a:lnTo>
                <a:lnTo>
                  <a:pt x="753" y="325"/>
                </a:lnTo>
                <a:lnTo>
                  <a:pt x="753" y="331"/>
                </a:lnTo>
                <a:lnTo>
                  <a:pt x="743" y="331"/>
                </a:lnTo>
                <a:lnTo>
                  <a:pt x="717" y="354"/>
                </a:lnTo>
                <a:lnTo>
                  <a:pt x="717" y="382"/>
                </a:lnTo>
                <a:lnTo>
                  <a:pt x="722" y="399"/>
                </a:lnTo>
                <a:lnTo>
                  <a:pt x="722" y="405"/>
                </a:lnTo>
                <a:lnTo>
                  <a:pt x="722" y="445"/>
                </a:lnTo>
                <a:lnTo>
                  <a:pt x="717" y="445"/>
                </a:lnTo>
                <a:lnTo>
                  <a:pt x="701" y="439"/>
                </a:lnTo>
                <a:lnTo>
                  <a:pt x="681" y="439"/>
                </a:lnTo>
                <a:lnTo>
                  <a:pt x="681" y="456"/>
                </a:lnTo>
                <a:lnTo>
                  <a:pt x="691" y="462"/>
                </a:lnTo>
                <a:lnTo>
                  <a:pt x="670" y="507"/>
                </a:lnTo>
                <a:lnTo>
                  <a:pt x="665" y="507"/>
                </a:lnTo>
                <a:lnTo>
                  <a:pt x="634" y="507"/>
                </a:lnTo>
                <a:lnTo>
                  <a:pt x="572" y="473"/>
                </a:lnTo>
                <a:lnTo>
                  <a:pt x="572" y="479"/>
                </a:lnTo>
                <a:lnTo>
                  <a:pt x="572" y="496"/>
                </a:lnTo>
                <a:lnTo>
                  <a:pt x="572" y="502"/>
                </a:lnTo>
                <a:lnTo>
                  <a:pt x="557" y="541"/>
                </a:lnTo>
                <a:lnTo>
                  <a:pt x="552" y="559"/>
                </a:lnTo>
                <a:lnTo>
                  <a:pt x="547" y="576"/>
                </a:lnTo>
                <a:lnTo>
                  <a:pt x="547" y="598"/>
                </a:lnTo>
                <a:lnTo>
                  <a:pt x="541" y="616"/>
                </a:lnTo>
                <a:lnTo>
                  <a:pt x="547" y="633"/>
                </a:lnTo>
                <a:lnTo>
                  <a:pt x="547" y="650"/>
                </a:lnTo>
                <a:lnTo>
                  <a:pt x="536" y="667"/>
                </a:lnTo>
                <a:lnTo>
                  <a:pt x="521" y="684"/>
                </a:lnTo>
                <a:lnTo>
                  <a:pt x="500" y="707"/>
                </a:lnTo>
                <a:lnTo>
                  <a:pt x="490" y="718"/>
                </a:lnTo>
                <a:lnTo>
                  <a:pt x="474" y="729"/>
                </a:lnTo>
                <a:lnTo>
                  <a:pt x="423" y="758"/>
                </a:lnTo>
                <a:lnTo>
                  <a:pt x="418" y="764"/>
                </a:lnTo>
                <a:lnTo>
                  <a:pt x="407" y="781"/>
                </a:lnTo>
                <a:lnTo>
                  <a:pt x="392" y="775"/>
                </a:lnTo>
                <a:lnTo>
                  <a:pt x="382" y="775"/>
                </a:lnTo>
                <a:lnTo>
                  <a:pt x="366" y="781"/>
                </a:lnTo>
                <a:lnTo>
                  <a:pt x="361" y="786"/>
                </a:lnTo>
                <a:lnTo>
                  <a:pt x="340" y="798"/>
                </a:lnTo>
                <a:lnTo>
                  <a:pt x="330" y="809"/>
                </a:lnTo>
                <a:lnTo>
                  <a:pt x="309" y="821"/>
                </a:lnTo>
                <a:lnTo>
                  <a:pt x="304" y="821"/>
                </a:lnTo>
                <a:lnTo>
                  <a:pt x="294" y="832"/>
                </a:lnTo>
                <a:lnTo>
                  <a:pt x="289" y="838"/>
                </a:lnTo>
                <a:lnTo>
                  <a:pt x="284" y="843"/>
                </a:lnTo>
                <a:lnTo>
                  <a:pt x="284" y="849"/>
                </a:lnTo>
                <a:lnTo>
                  <a:pt x="279" y="849"/>
                </a:lnTo>
                <a:lnTo>
                  <a:pt x="268" y="849"/>
                </a:lnTo>
                <a:lnTo>
                  <a:pt x="263" y="849"/>
                </a:lnTo>
                <a:lnTo>
                  <a:pt x="273" y="843"/>
                </a:lnTo>
                <a:lnTo>
                  <a:pt x="273" y="838"/>
                </a:lnTo>
                <a:lnTo>
                  <a:pt x="258" y="838"/>
                </a:lnTo>
                <a:lnTo>
                  <a:pt x="248" y="838"/>
                </a:lnTo>
                <a:lnTo>
                  <a:pt x="242" y="826"/>
                </a:lnTo>
                <a:lnTo>
                  <a:pt x="237" y="815"/>
                </a:lnTo>
                <a:lnTo>
                  <a:pt x="237" y="804"/>
                </a:lnTo>
                <a:lnTo>
                  <a:pt x="227" y="792"/>
                </a:lnTo>
                <a:lnTo>
                  <a:pt x="217" y="792"/>
                </a:lnTo>
                <a:lnTo>
                  <a:pt x="206" y="792"/>
                </a:lnTo>
                <a:lnTo>
                  <a:pt x="201" y="786"/>
                </a:lnTo>
                <a:lnTo>
                  <a:pt x="212" y="764"/>
                </a:lnTo>
                <a:lnTo>
                  <a:pt x="217" y="752"/>
                </a:lnTo>
                <a:lnTo>
                  <a:pt x="212" y="735"/>
                </a:lnTo>
                <a:lnTo>
                  <a:pt x="201" y="729"/>
                </a:lnTo>
                <a:lnTo>
                  <a:pt x="191" y="729"/>
                </a:lnTo>
                <a:lnTo>
                  <a:pt x="145" y="718"/>
                </a:lnTo>
                <a:lnTo>
                  <a:pt x="134" y="747"/>
                </a:lnTo>
                <a:lnTo>
                  <a:pt x="62" y="667"/>
                </a:lnTo>
                <a:lnTo>
                  <a:pt x="5" y="604"/>
                </a:lnTo>
                <a:lnTo>
                  <a:pt x="0" y="598"/>
                </a:lnTo>
                <a:close/>
              </a:path>
            </a:pathLst>
          </a:custGeom>
          <a:solidFill>
            <a:srgbClr val="8A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201" name="Freeform 35"/>
          <p:cNvSpPr>
            <a:spLocks/>
          </p:cNvSpPr>
          <p:nvPr/>
        </p:nvSpPr>
        <p:spPr bwMode="auto">
          <a:xfrm>
            <a:off x="4495589" y="4323008"/>
            <a:ext cx="731924" cy="862701"/>
          </a:xfrm>
          <a:custGeom>
            <a:avLst/>
            <a:gdLst>
              <a:gd name="T0" fmla="*/ 2147483647 w 469"/>
              <a:gd name="T1" fmla="*/ 2147483647 h 501"/>
              <a:gd name="T2" fmla="*/ 2147483647 w 469"/>
              <a:gd name="T3" fmla="*/ 2147483647 h 501"/>
              <a:gd name="T4" fmla="*/ 2147483647 w 469"/>
              <a:gd name="T5" fmla="*/ 2147483647 h 501"/>
              <a:gd name="T6" fmla="*/ 2147483647 w 469"/>
              <a:gd name="T7" fmla="*/ 2147483647 h 501"/>
              <a:gd name="T8" fmla="*/ 2147483647 w 469"/>
              <a:gd name="T9" fmla="*/ 2147483647 h 501"/>
              <a:gd name="T10" fmla="*/ 2147483647 w 469"/>
              <a:gd name="T11" fmla="*/ 2147483647 h 501"/>
              <a:gd name="T12" fmla="*/ 2147483647 w 469"/>
              <a:gd name="T13" fmla="*/ 2147483647 h 501"/>
              <a:gd name="T14" fmla="*/ 2147483647 w 469"/>
              <a:gd name="T15" fmla="*/ 2147483647 h 501"/>
              <a:gd name="T16" fmla="*/ 2147483647 w 469"/>
              <a:gd name="T17" fmla="*/ 2147483647 h 501"/>
              <a:gd name="T18" fmla="*/ 2147483647 w 469"/>
              <a:gd name="T19" fmla="*/ 2147483647 h 501"/>
              <a:gd name="T20" fmla="*/ 2147483647 w 469"/>
              <a:gd name="T21" fmla="*/ 2147483647 h 501"/>
              <a:gd name="T22" fmla="*/ 2147483647 w 469"/>
              <a:gd name="T23" fmla="*/ 2147483647 h 501"/>
              <a:gd name="T24" fmla="*/ 2147483647 w 469"/>
              <a:gd name="T25" fmla="*/ 2147483647 h 501"/>
              <a:gd name="T26" fmla="*/ 2147483647 w 469"/>
              <a:gd name="T27" fmla="*/ 2147483647 h 501"/>
              <a:gd name="T28" fmla="*/ 2147483647 w 469"/>
              <a:gd name="T29" fmla="*/ 2147483647 h 501"/>
              <a:gd name="T30" fmla="*/ 2147483647 w 469"/>
              <a:gd name="T31" fmla="*/ 2147483647 h 501"/>
              <a:gd name="T32" fmla="*/ 2147483647 w 469"/>
              <a:gd name="T33" fmla="*/ 2147483647 h 501"/>
              <a:gd name="T34" fmla="*/ 2147483647 w 469"/>
              <a:gd name="T35" fmla="*/ 2147483647 h 501"/>
              <a:gd name="T36" fmla="*/ 2147483647 w 469"/>
              <a:gd name="T37" fmla="*/ 2147483647 h 501"/>
              <a:gd name="T38" fmla="*/ 2147483647 w 469"/>
              <a:gd name="T39" fmla="*/ 2147483647 h 501"/>
              <a:gd name="T40" fmla="*/ 2147483647 w 469"/>
              <a:gd name="T41" fmla="*/ 2147483647 h 501"/>
              <a:gd name="T42" fmla="*/ 2147483647 w 469"/>
              <a:gd name="T43" fmla="*/ 2147483647 h 501"/>
              <a:gd name="T44" fmla="*/ 2147483647 w 469"/>
              <a:gd name="T45" fmla="*/ 2147483647 h 501"/>
              <a:gd name="T46" fmla="*/ 2147483647 w 469"/>
              <a:gd name="T47" fmla="*/ 2147483647 h 501"/>
              <a:gd name="T48" fmla="*/ 2147483647 w 469"/>
              <a:gd name="T49" fmla="*/ 2147483647 h 501"/>
              <a:gd name="T50" fmla="*/ 2147483647 w 469"/>
              <a:gd name="T51" fmla="*/ 2147483647 h 501"/>
              <a:gd name="T52" fmla="*/ 2147483647 w 469"/>
              <a:gd name="T53" fmla="*/ 2147483647 h 501"/>
              <a:gd name="T54" fmla="*/ 2147483647 w 469"/>
              <a:gd name="T55" fmla="*/ 2147483647 h 501"/>
              <a:gd name="T56" fmla="*/ 2147483647 w 469"/>
              <a:gd name="T57" fmla="*/ 2147483647 h 501"/>
              <a:gd name="T58" fmla="*/ 2147483647 w 469"/>
              <a:gd name="T59" fmla="*/ 2147483647 h 501"/>
              <a:gd name="T60" fmla="*/ 2147483647 w 469"/>
              <a:gd name="T61" fmla="*/ 2147483647 h 501"/>
              <a:gd name="T62" fmla="*/ 2147483647 w 469"/>
              <a:gd name="T63" fmla="*/ 2147483647 h 501"/>
              <a:gd name="T64" fmla="*/ 2147483647 w 469"/>
              <a:gd name="T65" fmla="*/ 2147483647 h 501"/>
              <a:gd name="T66" fmla="*/ 2147483647 w 469"/>
              <a:gd name="T67" fmla="*/ 2147483647 h 501"/>
              <a:gd name="T68" fmla="*/ 2147483647 w 469"/>
              <a:gd name="T69" fmla="*/ 2147483647 h 501"/>
              <a:gd name="T70" fmla="*/ 2147483647 w 469"/>
              <a:gd name="T71" fmla="*/ 2147483647 h 501"/>
              <a:gd name="T72" fmla="*/ 2147483647 w 469"/>
              <a:gd name="T73" fmla="*/ 2147483647 h 501"/>
              <a:gd name="T74" fmla="*/ 2147483647 w 469"/>
              <a:gd name="T75" fmla="*/ 2147483647 h 501"/>
              <a:gd name="T76" fmla="*/ 2147483647 w 469"/>
              <a:gd name="T77" fmla="*/ 2147483647 h 501"/>
              <a:gd name="T78" fmla="*/ 2147483647 w 469"/>
              <a:gd name="T79" fmla="*/ 2147483647 h 501"/>
              <a:gd name="T80" fmla="*/ 2147483647 w 469"/>
              <a:gd name="T81" fmla="*/ 2147483647 h 501"/>
              <a:gd name="T82" fmla="*/ 2147483647 w 469"/>
              <a:gd name="T83" fmla="*/ 2147483647 h 501"/>
              <a:gd name="T84" fmla="*/ 2147483647 w 469"/>
              <a:gd name="T85" fmla="*/ 2147483647 h 501"/>
              <a:gd name="T86" fmla="*/ 2147483647 w 469"/>
              <a:gd name="T87" fmla="*/ 2147483647 h 501"/>
              <a:gd name="T88" fmla="*/ 2147483647 w 469"/>
              <a:gd name="T89" fmla="*/ 2147483647 h 501"/>
              <a:gd name="T90" fmla="*/ 2147483647 w 469"/>
              <a:gd name="T91" fmla="*/ 2147483647 h 501"/>
              <a:gd name="T92" fmla="*/ 2147483647 w 469"/>
              <a:gd name="T93" fmla="*/ 2147483647 h 501"/>
              <a:gd name="T94" fmla="*/ 2147483647 w 469"/>
              <a:gd name="T95" fmla="*/ 2147483647 h 501"/>
              <a:gd name="T96" fmla="*/ 2147483647 w 469"/>
              <a:gd name="T97" fmla="*/ 2147483647 h 501"/>
              <a:gd name="T98" fmla="*/ 2147483647 w 469"/>
              <a:gd name="T99" fmla="*/ 2147483647 h 501"/>
              <a:gd name="T100" fmla="*/ 2147483647 w 469"/>
              <a:gd name="T101" fmla="*/ 2147483647 h 501"/>
              <a:gd name="T102" fmla="*/ 2147483647 w 469"/>
              <a:gd name="T103" fmla="*/ 2147483647 h 501"/>
              <a:gd name="T104" fmla="*/ 2147483647 w 469"/>
              <a:gd name="T105" fmla="*/ 2147483647 h 501"/>
              <a:gd name="T106" fmla="*/ 2147483647 w 469"/>
              <a:gd name="T107" fmla="*/ 2147483647 h 501"/>
              <a:gd name="T108" fmla="*/ 2147483647 w 469"/>
              <a:gd name="T109" fmla="*/ 2147483647 h 501"/>
              <a:gd name="T110" fmla="*/ 2147483647 w 469"/>
              <a:gd name="T111" fmla="*/ 2147483647 h 501"/>
              <a:gd name="T112" fmla="*/ 2147483647 w 469"/>
              <a:gd name="T113" fmla="*/ 2147483647 h 50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69"/>
              <a:gd name="T172" fmla="*/ 0 h 501"/>
              <a:gd name="T173" fmla="*/ 469 w 469"/>
              <a:gd name="T174" fmla="*/ 501 h 50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69" h="501">
                <a:moveTo>
                  <a:pt x="310" y="478"/>
                </a:moveTo>
                <a:lnTo>
                  <a:pt x="299" y="478"/>
                </a:lnTo>
                <a:lnTo>
                  <a:pt x="284" y="478"/>
                </a:lnTo>
                <a:lnTo>
                  <a:pt x="279" y="478"/>
                </a:lnTo>
                <a:lnTo>
                  <a:pt x="273" y="484"/>
                </a:lnTo>
                <a:lnTo>
                  <a:pt x="273" y="490"/>
                </a:lnTo>
                <a:lnTo>
                  <a:pt x="263" y="490"/>
                </a:lnTo>
                <a:lnTo>
                  <a:pt x="258" y="490"/>
                </a:lnTo>
                <a:lnTo>
                  <a:pt x="253" y="484"/>
                </a:lnTo>
                <a:lnTo>
                  <a:pt x="248" y="490"/>
                </a:lnTo>
                <a:lnTo>
                  <a:pt x="232" y="490"/>
                </a:lnTo>
                <a:lnTo>
                  <a:pt x="232" y="484"/>
                </a:lnTo>
                <a:lnTo>
                  <a:pt x="237" y="478"/>
                </a:lnTo>
                <a:lnTo>
                  <a:pt x="227" y="473"/>
                </a:lnTo>
                <a:lnTo>
                  <a:pt x="217" y="473"/>
                </a:lnTo>
                <a:lnTo>
                  <a:pt x="217" y="467"/>
                </a:lnTo>
                <a:lnTo>
                  <a:pt x="217" y="461"/>
                </a:lnTo>
                <a:lnTo>
                  <a:pt x="212" y="461"/>
                </a:lnTo>
                <a:lnTo>
                  <a:pt x="206" y="467"/>
                </a:lnTo>
                <a:lnTo>
                  <a:pt x="201" y="467"/>
                </a:lnTo>
                <a:lnTo>
                  <a:pt x="191" y="473"/>
                </a:lnTo>
                <a:lnTo>
                  <a:pt x="176" y="478"/>
                </a:lnTo>
                <a:lnTo>
                  <a:pt x="170" y="484"/>
                </a:lnTo>
                <a:lnTo>
                  <a:pt x="160" y="473"/>
                </a:lnTo>
                <a:lnTo>
                  <a:pt x="139" y="484"/>
                </a:lnTo>
                <a:lnTo>
                  <a:pt x="145" y="490"/>
                </a:lnTo>
                <a:lnTo>
                  <a:pt x="145" y="495"/>
                </a:lnTo>
                <a:lnTo>
                  <a:pt x="145" y="501"/>
                </a:lnTo>
                <a:lnTo>
                  <a:pt x="134" y="495"/>
                </a:lnTo>
                <a:lnTo>
                  <a:pt x="129" y="495"/>
                </a:lnTo>
                <a:lnTo>
                  <a:pt x="129" y="467"/>
                </a:lnTo>
                <a:lnTo>
                  <a:pt x="119" y="473"/>
                </a:lnTo>
                <a:lnTo>
                  <a:pt x="114" y="473"/>
                </a:lnTo>
                <a:lnTo>
                  <a:pt x="109" y="473"/>
                </a:lnTo>
                <a:lnTo>
                  <a:pt x="98" y="478"/>
                </a:lnTo>
                <a:lnTo>
                  <a:pt x="93" y="478"/>
                </a:lnTo>
                <a:lnTo>
                  <a:pt x="88" y="478"/>
                </a:lnTo>
                <a:lnTo>
                  <a:pt x="88" y="473"/>
                </a:lnTo>
                <a:lnTo>
                  <a:pt x="26" y="478"/>
                </a:lnTo>
                <a:lnTo>
                  <a:pt x="26" y="461"/>
                </a:lnTo>
                <a:lnTo>
                  <a:pt x="26" y="456"/>
                </a:lnTo>
                <a:lnTo>
                  <a:pt x="26" y="450"/>
                </a:lnTo>
                <a:lnTo>
                  <a:pt x="26" y="444"/>
                </a:lnTo>
                <a:lnTo>
                  <a:pt x="21" y="444"/>
                </a:lnTo>
                <a:lnTo>
                  <a:pt x="21" y="438"/>
                </a:lnTo>
                <a:lnTo>
                  <a:pt x="16" y="433"/>
                </a:lnTo>
                <a:lnTo>
                  <a:pt x="0" y="393"/>
                </a:lnTo>
                <a:lnTo>
                  <a:pt x="26" y="387"/>
                </a:lnTo>
                <a:lnTo>
                  <a:pt x="31" y="387"/>
                </a:lnTo>
                <a:lnTo>
                  <a:pt x="36" y="387"/>
                </a:lnTo>
                <a:lnTo>
                  <a:pt x="52" y="387"/>
                </a:lnTo>
                <a:lnTo>
                  <a:pt x="52" y="353"/>
                </a:lnTo>
                <a:lnTo>
                  <a:pt x="78" y="342"/>
                </a:lnTo>
                <a:lnTo>
                  <a:pt x="78" y="336"/>
                </a:lnTo>
                <a:lnTo>
                  <a:pt x="98" y="325"/>
                </a:lnTo>
                <a:lnTo>
                  <a:pt x="109" y="330"/>
                </a:lnTo>
                <a:lnTo>
                  <a:pt x="114" y="336"/>
                </a:lnTo>
                <a:lnTo>
                  <a:pt x="119" y="336"/>
                </a:lnTo>
                <a:lnTo>
                  <a:pt x="129" y="325"/>
                </a:lnTo>
                <a:lnTo>
                  <a:pt x="134" y="330"/>
                </a:lnTo>
                <a:lnTo>
                  <a:pt x="150" y="313"/>
                </a:lnTo>
                <a:lnTo>
                  <a:pt x="139" y="307"/>
                </a:lnTo>
                <a:lnTo>
                  <a:pt x="150" y="296"/>
                </a:lnTo>
                <a:lnTo>
                  <a:pt x="150" y="290"/>
                </a:lnTo>
                <a:lnTo>
                  <a:pt x="150" y="279"/>
                </a:lnTo>
                <a:lnTo>
                  <a:pt x="129" y="290"/>
                </a:lnTo>
                <a:lnTo>
                  <a:pt x="124" y="296"/>
                </a:lnTo>
                <a:lnTo>
                  <a:pt x="109" y="313"/>
                </a:lnTo>
                <a:lnTo>
                  <a:pt x="93" y="296"/>
                </a:lnTo>
                <a:lnTo>
                  <a:pt x="88" y="296"/>
                </a:lnTo>
                <a:lnTo>
                  <a:pt x="88" y="290"/>
                </a:lnTo>
                <a:lnTo>
                  <a:pt x="93" y="279"/>
                </a:lnTo>
                <a:lnTo>
                  <a:pt x="98" y="262"/>
                </a:lnTo>
                <a:lnTo>
                  <a:pt x="114" y="273"/>
                </a:lnTo>
                <a:lnTo>
                  <a:pt x="124" y="268"/>
                </a:lnTo>
                <a:lnTo>
                  <a:pt x="129" y="250"/>
                </a:lnTo>
                <a:lnTo>
                  <a:pt x="134" y="250"/>
                </a:lnTo>
                <a:lnTo>
                  <a:pt x="145" y="250"/>
                </a:lnTo>
                <a:lnTo>
                  <a:pt x="150" y="239"/>
                </a:lnTo>
                <a:lnTo>
                  <a:pt x="139" y="233"/>
                </a:lnTo>
                <a:lnTo>
                  <a:pt x="139" y="222"/>
                </a:lnTo>
                <a:lnTo>
                  <a:pt x="139" y="216"/>
                </a:lnTo>
                <a:lnTo>
                  <a:pt x="134" y="194"/>
                </a:lnTo>
                <a:lnTo>
                  <a:pt x="129" y="182"/>
                </a:lnTo>
                <a:lnTo>
                  <a:pt x="129" y="171"/>
                </a:lnTo>
                <a:lnTo>
                  <a:pt x="129" y="165"/>
                </a:lnTo>
                <a:lnTo>
                  <a:pt x="129" y="159"/>
                </a:lnTo>
                <a:lnTo>
                  <a:pt x="134" y="159"/>
                </a:lnTo>
                <a:lnTo>
                  <a:pt x="134" y="154"/>
                </a:lnTo>
                <a:lnTo>
                  <a:pt x="134" y="148"/>
                </a:lnTo>
                <a:lnTo>
                  <a:pt x="139" y="114"/>
                </a:lnTo>
                <a:lnTo>
                  <a:pt x="134" y="114"/>
                </a:lnTo>
                <a:lnTo>
                  <a:pt x="134" y="102"/>
                </a:lnTo>
                <a:lnTo>
                  <a:pt x="145" y="102"/>
                </a:lnTo>
                <a:lnTo>
                  <a:pt x="160" y="85"/>
                </a:lnTo>
                <a:lnTo>
                  <a:pt x="165" y="91"/>
                </a:lnTo>
                <a:lnTo>
                  <a:pt x="165" y="114"/>
                </a:lnTo>
                <a:lnTo>
                  <a:pt x="170" y="114"/>
                </a:lnTo>
                <a:lnTo>
                  <a:pt x="170" y="119"/>
                </a:lnTo>
                <a:lnTo>
                  <a:pt x="170" y="125"/>
                </a:lnTo>
                <a:lnTo>
                  <a:pt x="165" y="131"/>
                </a:lnTo>
                <a:lnTo>
                  <a:pt x="170" y="137"/>
                </a:lnTo>
                <a:lnTo>
                  <a:pt x="176" y="137"/>
                </a:lnTo>
                <a:lnTo>
                  <a:pt x="181" y="131"/>
                </a:lnTo>
                <a:lnTo>
                  <a:pt x="181" y="125"/>
                </a:lnTo>
                <a:lnTo>
                  <a:pt x="181" y="119"/>
                </a:lnTo>
                <a:lnTo>
                  <a:pt x="186" y="114"/>
                </a:lnTo>
                <a:lnTo>
                  <a:pt x="186" y="102"/>
                </a:lnTo>
                <a:lnTo>
                  <a:pt x="196" y="85"/>
                </a:lnTo>
                <a:lnTo>
                  <a:pt x="201" y="85"/>
                </a:lnTo>
                <a:lnTo>
                  <a:pt x="212" y="97"/>
                </a:lnTo>
                <a:lnTo>
                  <a:pt x="227" y="74"/>
                </a:lnTo>
                <a:lnTo>
                  <a:pt x="222" y="74"/>
                </a:lnTo>
                <a:lnTo>
                  <a:pt x="232" y="63"/>
                </a:lnTo>
                <a:lnTo>
                  <a:pt x="237" y="57"/>
                </a:lnTo>
                <a:lnTo>
                  <a:pt x="243" y="40"/>
                </a:lnTo>
                <a:lnTo>
                  <a:pt x="243" y="34"/>
                </a:lnTo>
                <a:lnTo>
                  <a:pt x="243" y="28"/>
                </a:lnTo>
                <a:lnTo>
                  <a:pt x="248" y="11"/>
                </a:lnTo>
                <a:lnTo>
                  <a:pt x="243" y="11"/>
                </a:lnTo>
                <a:lnTo>
                  <a:pt x="237" y="11"/>
                </a:lnTo>
                <a:lnTo>
                  <a:pt x="232" y="11"/>
                </a:lnTo>
                <a:lnTo>
                  <a:pt x="227" y="6"/>
                </a:lnTo>
                <a:lnTo>
                  <a:pt x="237" y="6"/>
                </a:lnTo>
                <a:lnTo>
                  <a:pt x="253" y="6"/>
                </a:lnTo>
                <a:lnTo>
                  <a:pt x="258" y="6"/>
                </a:lnTo>
                <a:lnTo>
                  <a:pt x="268" y="0"/>
                </a:lnTo>
                <a:lnTo>
                  <a:pt x="273" y="6"/>
                </a:lnTo>
                <a:lnTo>
                  <a:pt x="273" y="11"/>
                </a:lnTo>
                <a:lnTo>
                  <a:pt x="268" y="11"/>
                </a:lnTo>
                <a:lnTo>
                  <a:pt x="263" y="17"/>
                </a:lnTo>
                <a:lnTo>
                  <a:pt x="258" y="17"/>
                </a:lnTo>
                <a:lnTo>
                  <a:pt x="253" y="23"/>
                </a:lnTo>
                <a:lnTo>
                  <a:pt x="248" y="28"/>
                </a:lnTo>
                <a:lnTo>
                  <a:pt x="253" y="28"/>
                </a:lnTo>
                <a:lnTo>
                  <a:pt x="263" y="28"/>
                </a:lnTo>
                <a:lnTo>
                  <a:pt x="268" y="28"/>
                </a:lnTo>
                <a:lnTo>
                  <a:pt x="273" y="23"/>
                </a:lnTo>
                <a:lnTo>
                  <a:pt x="273" y="17"/>
                </a:lnTo>
                <a:lnTo>
                  <a:pt x="284" y="17"/>
                </a:lnTo>
                <a:lnTo>
                  <a:pt x="289" y="17"/>
                </a:lnTo>
                <a:lnTo>
                  <a:pt x="289" y="23"/>
                </a:lnTo>
                <a:lnTo>
                  <a:pt x="289" y="34"/>
                </a:lnTo>
                <a:lnTo>
                  <a:pt x="299" y="45"/>
                </a:lnTo>
                <a:lnTo>
                  <a:pt x="294" y="57"/>
                </a:lnTo>
                <a:lnTo>
                  <a:pt x="299" y="57"/>
                </a:lnTo>
                <a:lnTo>
                  <a:pt x="315" y="51"/>
                </a:lnTo>
                <a:lnTo>
                  <a:pt x="325" y="68"/>
                </a:lnTo>
                <a:lnTo>
                  <a:pt x="335" y="85"/>
                </a:lnTo>
                <a:lnTo>
                  <a:pt x="351" y="102"/>
                </a:lnTo>
                <a:lnTo>
                  <a:pt x="366" y="85"/>
                </a:lnTo>
                <a:lnTo>
                  <a:pt x="382" y="63"/>
                </a:lnTo>
                <a:lnTo>
                  <a:pt x="387" y="63"/>
                </a:lnTo>
                <a:lnTo>
                  <a:pt x="408" y="51"/>
                </a:lnTo>
                <a:lnTo>
                  <a:pt x="428" y="45"/>
                </a:lnTo>
                <a:lnTo>
                  <a:pt x="433" y="45"/>
                </a:lnTo>
                <a:lnTo>
                  <a:pt x="438" y="45"/>
                </a:lnTo>
                <a:lnTo>
                  <a:pt x="438" y="51"/>
                </a:lnTo>
                <a:lnTo>
                  <a:pt x="444" y="51"/>
                </a:lnTo>
                <a:lnTo>
                  <a:pt x="449" y="51"/>
                </a:lnTo>
                <a:lnTo>
                  <a:pt x="449" y="57"/>
                </a:lnTo>
                <a:lnTo>
                  <a:pt x="449" y="63"/>
                </a:lnTo>
                <a:lnTo>
                  <a:pt x="444" y="63"/>
                </a:lnTo>
                <a:lnTo>
                  <a:pt x="428" y="85"/>
                </a:lnTo>
                <a:lnTo>
                  <a:pt x="438" y="102"/>
                </a:lnTo>
                <a:lnTo>
                  <a:pt x="423" y="108"/>
                </a:lnTo>
                <a:lnTo>
                  <a:pt x="413" y="114"/>
                </a:lnTo>
                <a:lnTo>
                  <a:pt x="408" y="131"/>
                </a:lnTo>
                <a:lnTo>
                  <a:pt x="408" y="137"/>
                </a:lnTo>
                <a:lnTo>
                  <a:pt x="413" y="137"/>
                </a:lnTo>
                <a:lnTo>
                  <a:pt x="402" y="148"/>
                </a:lnTo>
                <a:lnTo>
                  <a:pt x="397" y="154"/>
                </a:lnTo>
                <a:lnTo>
                  <a:pt x="402" y="165"/>
                </a:lnTo>
                <a:lnTo>
                  <a:pt x="408" y="199"/>
                </a:lnTo>
                <a:lnTo>
                  <a:pt x="413" y="222"/>
                </a:lnTo>
                <a:lnTo>
                  <a:pt x="438" y="216"/>
                </a:lnTo>
                <a:lnTo>
                  <a:pt x="438" y="199"/>
                </a:lnTo>
                <a:lnTo>
                  <a:pt x="444" y="199"/>
                </a:lnTo>
                <a:lnTo>
                  <a:pt x="444" y="171"/>
                </a:lnTo>
                <a:lnTo>
                  <a:pt x="454" y="176"/>
                </a:lnTo>
                <a:lnTo>
                  <a:pt x="459" y="176"/>
                </a:lnTo>
                <a:lnTo>
                  <a:pt x="464" y="188"/>
                </a:lnTo>
                <a:lnTo>
                  <a:pt x="469" y="194"/>
                </a:lnTo>
                <a:lnTo>
                  <a:pt x="469" y="205"/>
                </a:lnTo>
                <a:lnTo>
                  <a:pt x="469" y="211"/>
                </a:lnTo>
                <a:lnTo>
                  <a:pt x="459" y="211"/>
                </a:lnTo>
                <a:lnTo>
                  <a:pt x="454" y="216"/>
                </a:lnTo>
                <a:lnTo>
                  <a:pt x="454" y="228"/>
                </a:lnTo>
                <a:lnTo>
                  <a:pt x="449" y="233"/>
                </a:lnTo>
                <a:lnTo>
                  <a:pt x="444" y="233"/>
                </a:lnTo>
                <a:lnTo>
                  <a:pt x="438" y="268"/>
                </a:lnTo>
                <a:lnTo>
                  <a:pt x="444" y="268"/>
                </a:lnTo>
                <a:lnTo>
                  <a:pt x="444" y="273"/>
                </a:lnTo>
                <a:lnTo>
                  <a:pt x="449" y="285"/>
                </a:lnTo>
                <a:lnTo>
                  <a:pt x="449" y="296"/>
                </a:lnTo>
                <a:lnTo>
                  <a:pt x="444" y="296"/>
                </a:lnTo>
                <a:lnTo>
                  <a:pt x="438" y="307"/>
                </a:lnTo>
                <a:lnTo>
                  <a:pt x="449" y="319"/>
                </a:lnTo>
                <a:lnTo>
                  <a:pt x="454" y="325"/>
                </a:lnTo>
                <a:lnTo>
                  <a:pt x="454" y="330"/>
                </a:lnTo>
                <a:lnTo>
                  <a:pt x="438" y="336"/>
                </a:lnTo>
                <a:lnTo>
                  <a:pt x="428" y="336"/>
                </a:lnTo>
                <a:lnTo>
                  <a:pt x="423" y="347"/>
                </a:lnTo>
                <a:lnTo>
                  <a:pt x="418" y="347"/>
                </a:lnTo>
                <a:lnTo>
                  <a:pt x="408" y="353"/>
                </a:lnTo>
                <a:lnTo>
                  <a:pt x="392" y="353"/>
                </a:lnTo>
                <a:lnTo>
                  <a:pt x="387" y="353"/>
                </a:lnTo>
                <a:lnTo>
                  <a:pt x="382" y="359"/>
                </a:lnTo>
                <a:lnTo>
                  <a:pt x="382" y="364"/>
                </a:lnTo>
                <a:lnTo>
                  <a:pt x="382" y="370"/>
                </a:lnTo>
                <a:lnTo>
                  <a:pt x="377" y="370"/>
                </a:lnTo>
                <a:lnTo>
                  <a:pt x="387" y="382"/>
                </a:lnTo>
                <a:lnTo>
                  <a:pt x="377" y="382"/>
                </a:lnTo>
                <a:lnTo>
                  <a:pt x="361" y="387"/>
                </a:lnTo>
                <a:lnTo>
                  <a:pt x="356" y="387"/>
                </a:lnTo>
                <a:lnTo>
                  <a:pt x="356" y="393"/>
                </a:lnTo>
                <a:lnTo>
                  <a:pt x="351" y="399"/>
                </a:lnTo>
                <a:lnTo>
                  <a:pt x="356" y="404"/>
                </a:lnTo>
                <a:lnTo>
                  <a:pt x="346" y="421"/>
                </a:lnTo>
                <a:lnTo>
                  <a:pt x="335" y="404"/>
                </a:lnTo>
                <a:lnTo>
                  <a:pt x="325" y="421"/>
                </a:lnTo>
                <a:lnTo>
                  <a:pt x="325" y="427"/>
                </a:lnTo>
                <a:lnTo>
                  <a:pt x="320" y="433"/>
                </a:lnTo>
                <a:lnTo>
                  <a:pt x="320" y="438"/>
                </a:lnTo>
                <a:lnTo>
                  <a:pt x="315" y="444"/>
                </a:lnTo>
                <a:lnTo>
                  <a:pt x="315" y="456"/>
                </a:lnTo>
                <a:lnTo>
                  <a:pt x="315" y="461"/>
                </a:lnTo>
                <a:lnTo>
                  <a:pt x="310" y="467"/>
                </a:lnTo>
                <a:lnTo>
                  <a:pt x="310" y="473"/>
                </a:lnTo>
                <a:lnTo>
                  <a:pt x="310" y="478"/>
                </a:lnTo>
                <a:close/>
              </a:path>
            </a:pathLst>
          </a:custGeom>
          <a:solidFill>
            <a:srgbClr val="FF2D2D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202" name="Freeform 36"/>
          <p:cNvSpPr>
            <a:spLocks/>
          </p:cNvSpPr>
          <p:nvPr/>
        </p:nvSpPr>
        <p:spPr bwMode="auto">
          <a:xfrm>
            <a:off x="4576317" y="5029891"/>
            <a:ext cx="893377" cy="1235145"/>
          </a:xfrm>
          <a:custGeom>
            <a:avLst/>
            <a:gdLst>
              <a:gd name="T0" fmla="*/ 2147483647 w 572"/>
              <a:gd name="T1" fmla="*/ 2147483647 h 718"/>
              <a:gd name="T2" fmla="*/ 2147483647 w 572"/>
              <a:gd name="T3" fmla="*/ 2147483647 h 718"/>
              <a:gd name="T4" fmla="*/ 2147483647 w 572"/>
              <a:gd name="T5" fmla="*/ 2147483647 h 718"/>
              <a:gd name="T6" fmla="*/ 2147483647 w 572"/>
              <a:gd name="T7" fmla="*/ 2147483647 h 718"/>
              <a:gd name="T8" fmla="*/ 2147483647 w 572"/>
              <a:gd name="T9" fmla="*/ 2147483647 h 718"/>
              <a:gd name="T10" fmla="*/ 2147483647 w 572"/>
              <a:gd name="T11" fmla="*/ 2147483647 h 718"/>
              <a:gd name="T12" fmla="*/ 2147483647 w 572"/>
              <a:gd name="T13" fmla="*/ 2147483647 h 718"/>
              <a:gd name="T14" fmla="*/ 2147483647 w 572"/>
              <a:gd name="T15" fmla="*/ 2147483647 h 718"/>
              <a:gd name="T16" fmla="*/ 2147483647 w 572"/>
              <a:gd name="T17" fmla="*/ 2147483647 h 718"/>
              <a:gd name="T18" fmla="*/ 2147483647 w 572"/>
              <a:gd name="T19" fmla="*/ 2147483647 h 718"/>
              <a:gd name="T20" fmla="*/ 2147483647 w 572"/>
              <a:gd name="T21" fmla="*/ 2147483647 h 718"/>
              <a:gd name="T22" fmla="*/ 2147483647 w 572"/>
              <a:gd name="T23" fmla="*/ 2147483647 h 718"/>
              <a:gd name="T24" fmla="*/ 2147483647 w 572"/>
              <a:gd name="T25" fmla="*/ 2147483647 h 718"/>
              <a:gd name="T26" fmla="*/ 2147483647 w 572"/>
              <a:gd name="T27" fmla="*/ 2147483647 h 718"/>
              <a:gd name="T28" fmla="*/ 2147483647 w 572"/>
              <a:gd name="T29" fmla="*/ 2147483647 h 718"/>
              <a:gd name="T30" fmla="*/ 2147483647 w 572"/>
              <a:gd name="T31" fmla="*/ 2147483647 h 718"/>
              <a:gd name="T32" fmla="*/ 2147483647 w 572"/>
              <a:gd name="T33" fmla="*/ 2147483647 h 718"/>
              <a:gd name="T34" fmla="*/ 2147483647 w 572"/>
              <a:gd name="T35" fmla="*/ 2147483647 h 718"/>
              <a:gd name="T36" fmla="*/ 2147483647 w 572"/>
              <a:gd name="T37" fmla="*/ 2147483647 h 718"/>
              <a:gd name="T38" fmla="*/ 2147483647 w 572"/>
              <a:gd name="T39" fmla="*/ 2147483647 h 718"/>
              <a:gd name="T40" fmla="*/ 2147483647 w 572"/>
              <a:gd name="T41" fmla="*/ 2147483647 h 718"/>
              <a:gd name="T42" fmla="*/ 2147483647 w 572"/>
              <a:gd name="T43" fmla="*/ 2147483647 h 718"/>
              <a:gd name="T44" fmla="*/ 2147483647 w 572"/>
              <a:gd name="T45" fmla="*/ 2147483647 h 718"/>
              <a:gd name="T46" fmla="*/ 2147483647 w 572"/>
              <a:gd name="T47" fmla="*/ 2147483647 h 718"/>
              <a:gd name="T48" fmla="*/ 2147483647 w 572"/>
              <a:gd name="T49" fmla="*/ 2147483647 h 718"/>
              <a:gd name="T50" fmla="*/ 2147483647 w 572"/>
              <a:gd name="T51" fmla="*/ 2147483647 h 718"/>
              <a:gd name="T52" fmla="*/ 2147483647 w 572"/>
              <a:gd name="T53" fmla="*/ 2147483647 h 718"/>
              <a:gd name="T54" fmla="*/ 2147483647 w 572"/>
              <a:gd name="T55" fmla="*/ 2147483647 h 718"/>
              <a:gd name="T56" fmla="*/ 2147483647 w 572"/>
              <a:gd name="T57" fmla="*/ 2147483647 h 718"/>
              <a:gd name="T58" fmla="*/ 2147483647 w 572"/>
              <a:gd name="T59" fmla="*/ 2147483647 h 718"/>
              <a:gd name="T60" fmla="*/ 2147483647 w 572"/>
              <a:gd name="T61" fmla="*/ 2147483647 h 718"/>
              <a:gd name="T62" fmla="*/ 2147483647 w 572"/>
              <a:gd name="T63" fmla="*/ 2147483647 h 718"/>
              <a:gd name="T64" fmla="*/ 2147483647 w 572"/>
              <a:gd name="T65" fmla="*/ 2147483647 h 718"/>
              <a:gd name="T66" fmla="*/ 2147483647 w 572"/>
              <a:gd name="T67" fmla="*/ 2147483647 h 718"/>
              <a:gd name="T68" fmla="*/ 2147483647 w 572"/>
              <a:gd name="T69" fmla="*/ 2147483647 h 718"/>
              <a:gd name="T70" fmla="*/ 2147483647 w 572"/>
              <a:gd name="T71" fmla="*/ 2147483647 h 718"/>
              <a:gd name="T72" fmla="*/ 2147483647 w 572"/>
              <a:gd name="T73" fmla="*/ 2147483647 h 718"/>
              <a:gd name="T74" fmla="*/ 2147483647 w 572"/>
              <a:gd name="T75" fmla="*/ 2147483647 h 718"/>
              <a:gd name="T76" fmla="*/ 2147483647 w 572"/>
              <a:gd name="T77" fmla="*/ 2147483647 h 718"/>
              <a:gd name="T78" fmla="*/ 2147483647 w 572"/>
              <a:gd name="T79" fmla="*/ 2147483647 h 718"/>
              <a:gd name="T80" fmla="*/ 2147483647 w 572"/>
              <a:gd name="T81" fmla="*/ 2147483647 h 718"/>
              <a:gd name="T82" fmla="*/ 2147483647 w 572"/>
              <a:gd name="T83" fmla="*/ 2147483647 h 718"/>
              <a:gd name="T84" fmla="*/ 2147483647 w 572"/>
              <a:gd name="T85" fmla="*/ 2147483647 h 718"/>
              <a:gd name="T86" fmla="*/ 2147483647 w 572"/>
              <a:gd name="T87" fmla="*/ 2147483647 h 718"/>
              <a:gd name="T88" fmla="*/ 2147483647 w 572"/>
              <a:gd name="T89" fmla="*/ 2147483647 h 718"/>
              <a:gd name="T90" fmla="*/ 2147483647 w 572"/>
              <a:gd name="T91" fmla="*/ 2147483647 h 718"/>
              <a:gd name="T92" fmla="*/ 2147483647 w 572"/>
              <a:gd name="T93" fmla="*/ 2147483647 h 718"/>
              <a:gd name="T94" fmla="*/ 2147483647 w 572"/>
              <a:gd name="T95" fmla="*/ 2147483647 h 718"/>
              <a:gd name="T96" fmla="*/ 2147483647 w 572"/>
              <a:gd name="T97" fmla="*/ 2147483647 h 718"/>
              <a:gd name="T98" fmla="*/ 2147483647 w 572"/>
              <a:gd name="T99" fmla="*/ 2147483647 h 718"/>
              <a:gd name="T100" fmla="*/ 2147483647 w 572"/>
              <a:gd name="T101" fmla="*/ 2147483647 h 718"/>
              <a:gd name="T102" fmla="*/ 2147483647 w 572"/>
              <a:gd name="T103" fmla="*/ 2147483647 h 718"/>
              <a:gd name="T104" fmla="*/ 2147483647 w 572"/>
              <a:gd name="T105" fmla="*/ 2147483647 h 718"/>
              <a:gd name="T106" fmla="*/ 2147483647 w 572"/>
              <a:gd name="T107" fmla="*/ 2147483647 h 718"/>
              <a:gd name="T108" fmla="*/ 2147483647 w 572"/>
              <a:gd name="T109" fmla="*/ 2147483647 h 718"/>
              <a:gd name="T110" fmla="*/ 2147483647 w 572"/>
              <a:gd name="T111" fmla="*/ 2147483647 h 718"/>
              <a:gd name="T112" fmla="*/ 2147483647 w 572"/>
              <a:gd name="T113" fmla="*/ 2147483647 h 718"/>
              <a:gd name="T114" fmla="*/ 2147483647 w 572"/>
              <a:gd name="T115" fmla="*/ 2147483647 h 718"/>
              <a:gd name="T116" fmla="*/ 2147483647 w 572"/>
              <a:gd name="T117" fmla="*/ 2147483647 h 718"/>
              <a:gd name="T118" fmla="*/ 2147483647 w 572"/>
              <a:gd name="T119" fmla="*/ 2147483647 h 718"/>
              <a:gd name="T120" fmla="*/ 2147483647 w 572"/>
              <a:gd name="T121" fmla="*/ 2147483647 h 718"/>
              <a:gd name="T122" fmla="*/ 2147483647 w 572"/>
              <a:gd name="T123" fmla="*/ 2147483647 h 718"/>
              <a:gd name="T124" fmla="*/ 2147483647 w 572"/>
              <a:gd name="T125" fmla="*/ 2147483647 h 7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72"/>
              <a:gd name="T190" fmla="*/ 0 h 718"/>
              <a:gd name="T191" fmla="*/ 572 w 572"/>
              <a:gd name="T192" fmla="*/ 718 h 71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72" h="718">
                <a:moveTo>
                  <a:pt x="62" y="541"/>
                </a:moveTo>
                <a:lnTo>
                  <a:pt x="62" y="535"/>
                </a:lnTo>
                <a:lnTo>
                  <a:pt x="62" y="530"/>
                </a:lnTo>
                <a:lnTo>
                  <a:pt x="62" y="524"/>
                </a:lnTo>
                <a:lnTo>
                  <a:pt x="62" y="513"/>
                </a:lnTo>
                <a:lnTo>
                  <a:pt x="87" y="513"/>
                </a:lnTo>
                <a:lnTo>
                  <a:pt x="93" y="479"/>
                </a:lnTo>
                <a:lnTo>
                  <a:pt x="129" y="473"/>
                </a:lnTo>
                <a:lnTo>
                  <a:pt x="129" y="479"/>
                </a:lnTo>
                <a:lnTo>
                  <a:pt x="129" y="484"/>
                </a:lnTo>
                <a:lnTo>
                  <a:pt x="144" y="484"/>
                </a:lnTo>
                <a:lnTo>
                  <a:pt x="154" y="484"/>
                </a:lnTo>
                <a:lnTo>
                  <a:pt x="165" y="501"/>
                </a:lnTo>
                <a:lnTo>
                  <a:pt x="180" y="518"/>
                </a:lnTo>
                <a:lnTo>
                  <a:pt x="196" y="507"/>
                </a:lnTo>
                <a:lnTo>
                  <a:pt x="201" y="501"/>
                </a:lnTo>
                <a:lnTo>
                  <a:pt x="216" y="496"/>
                </a:lnTo>
                <a:lnTo>
                  <a:pt x="216" y="490"/>
                </a:lnTo>
                <a:lnTo>
                  <a:pt x="221" y="479"/>
                </a:lnTo>
                <a:lnTo>
                  <a:pt x="227" y="473"/>
                </a:lnTo>
                <a:lnTo>
                  <a:pt x="232" y="473"/>
                </a:lnTo>
                <a:lnTo>
                  <a:pt x="175" y="422"/>
                </a:lnTo>
                <a:lnTo>
                  <a:pt x="175" y="416"/>
                </a:lnTo>
                <a:lnTo>
                  <a:pt x="175" y="399"/>
                </a:lnTo>
                <a:lnTo>
                  <a:pt x="175" y="393"/>
                </a:lnTo>
                <a:lnTo>
                  <a:pt x="170" y="387"/>
                </a:lnTo>
                <a:lnTo>
                  <a:pt x="154" y="393"/>
                </a:lnTo>
                <a:lnTo>
                  <a:pt x="149" y="393"/>
                </a:lnTo>
                <a:lnTo>
                  <a:pt x="134" y="387"/>
                </a:lnTo>
                <a:lnTo>
                  <a:pt x="118" y="387"/>
                </a:lnTo>
                <a:lnTo>
                  <a:pt x="113" y="387"/>
                </a:lnTo>
                <a:lnTo>
                  <a:pt x="93" y="382"/>
                </a:lnTo>
                <a:lnTo>
                  <a:pt x="82" y="382"/>
                </a:lnTo>
                <a:lnTo>
                  <a:pt x="51" y="382"/>
                </a:lnTo>
                <a:lnTo>
                  <a:pt x="51" y="330"/>
                </a:lnTo>
                <a:lnTo>
                  <a:pt x="10" y="330"/>
                </a:lnTo>
                <a:lnTo>
                  <a:pt x="10" y="319"/>
                </a:lnTo>
                <a:lnTo>
                  <a:pt x="20" y="313"/>
                </a:lnTo>
                <a:lnTo>
                  <a:pt x="20" y="279"/>
                </a:lnTo>
                <a:lnTo>
                  <a:pt x="15" y="268"/>
                </a:lnTo>
                <a:lnTo>
                  <a:pt x="15" y="262"/>
                </a:lnTo>
                <a:lnTo>
                  <a:pt x="10" y="262"/>
                </a:lnTo>
                <a:lnTo>
                  <a:pt x="0" y="262"/>
                </a:lnTo>
                <a:lnTo>
                  <a:pt x="0" y="256"/>
                </a:lnTo>
                <a:lnTo>
                  <a:pt x="0" y="251"/>
                </a:lnTo>
                <a:lnTo>
                  <a:pt x="0" y="234"/>
                </a:lnTo>
                <a:lnTo>
                  <a:pt x="0" y="228"/>
                </a:lnTo>
                <a:lnTo>
                  <a:pt x="5" y="222"/>
                </a:lnTo>
                <a:lnTo>
                  <a:pt x="5" y="216"/>
                </a:lnTo>
                <a:lnTo>
                  <a:pt x="10" y="205"/>
                </a:lnTo>
                <a:lnTo>
                  <a:pt x="15" y="205"/>
                </a:lnTo>
                <a:lnTo>
                  <a:pt x="20" y="205"/>
                </a:lnTo>
                <a:lnTo>
                  <a:pt x="20" y="211"/>
                </a:lnTo>
                <a:lnTo>
                  <a:pt x="26" y="216"/>
                </a:lnTo>
                <a:lnTo>
                  <a:pt x="20" y="216"/>
                </a:lnTo>
                <a:lnTo>
                  <a:pt x="20" y="222"/>
                </a:lnTo>
                <a:lnTo>
                  <a:pt x="15" y="222"/>
                </a:lnTo>
                <a:lnTo>
                  <a:pt x="15" y="216"/>
                </a:lnTo>
                <a:lnTo>
                  <a:pt x="10" y="216"/>
                </a:lnTo>
                <a:lnTo>
                  <a:pt x="10" y="222"/>
                </a:lnTo>
                <a:lnTo>
                  <a:pt x="5" y="222"/>
                </a:lnTo>
                <a:lnTo>
                  <a:pt x="10" y="222"/>
                </a:lnTo>
                <a:lnTo>
                  <a:pt x="10" y="228"/>
                </a:lnTo>
                <a:lnTo>
                  <a:pt x="15" y="222"/>
                </a:lnTo>
                <a:lnTo>
                  <a:pt x="15" y="228"/>
                </a:lnTo>
                <a:lnTo>
                  <a:pt x="15" y="234"/>
                </a:lnTo>
                <a:lnTo>
                  <a:pt x="20" y="228"/>
                </a:lnTo>
                <a:lnTo>
                  <a:pt x="26" y="228"/>
                </a:lnTo>
                <a:lnTo>
                  <a:pt x="26" y="234"/>
                </a:lnTo>
                <a:lnTo>
                  <a:pt x="20" y="239"/>
                </a:lnTo>
                <a:lnTo>
                  <a:pt x="36" y="239"/>
                </a:lnTo>
                <a:lnTo>
                  <a:pt x="41" y="239"/>
                </a:lnTo>
                <a:lnTo>
                  <a:pt x="41" y="245"/>
                </a:lnTo>
                <a:lnTo>
                  <a:pt x="36" y="251"/>
                </a:lnTo>
                <a:lnTo>
                  <a:pt x="41" y="251"/>
                </a:lnTo>
                <a:lnTo>
                  <a:pt x="46" y="251"/>
                </a:lnTo>
                <a:lnTo>
                  <a:pt x="51" y="251"/>
                </a:lnTo>
                <a:lnTo>
                  <a:pt x="51" y="256"/>
                </a:lnTo>
                <a:lnTo>
                  <a:pt x="46" y="256"/>
                </a:lnTo>
                <a:lnTo>
                  <a:pt x="41" y="262"/>
                </a:lnTo>
                <a:lnTo>
                  <a:pt x="41" y="268"/>
                </a:lnTo>
                <a:lnTo>
                  <a:pt x="41" y="273"/>
                </a:lnTo>
                <a:lnTo>
                  <a:pt x="46" y="273"/>
                </a:lnTo>
                <a:lnTo>
                  <a:pt x="46" y="268"/>
                </a:lnTo>
                <a:lnTo>
                  <a:pt x="51" y="256"/>
                </a:lnTo>
                <a:lnTo>
                  <a:pt x="57" y="256"/>
                </a:lnTo>
                <a:lnTo>
                  <a:pt x="57" y="251"/>
                </a:lnTo>
                <a:lnTo>
                  <a:pt x="62" y="256"/>
                </a:lnTo>
                <a:lnTo>
                  <a:pt x="67" y="262"/>
                </a:lnTo>
                <a:lnTo>
                  <a:pt x="72" y="262"/>
                </a:lnTo>
                <a:lnTo>
                  <a:pt x="72" y="256"/>
                </a:lnTo>
                <a:lnTo>
                  <a:pt x="67" y="256"/>
                </a:lnTo>
                <a:lnTo>
                  <a:pt x="67" y="251"/>
                </a:lnTo>
                <a:lnTo>
                  <a:pt x="72" y="251"/>
                </a:lnTo>
                <a:lnTo>
                  <a:pt x="77" y="251"/>
                </a:lnTo>
                <a:lnTo>
                  <a:pt x="77" y="256"/>
                </a:lnTo>
                <a:lnTo>
                  <a:pt x="77" y="262"/>
                </a:lnTo>
                <a:lnTo>
                  <a:pt x="82" y="262"/>
                </a:lnTo>
                <a:lnTo>
                  <a:pt x="82" y="256"/>
                </a:lnTo>
                <a:lnTo>
                  <a:pt x="87" y="256"/>
                </a:lnTo>
                <a:lnTo>
                  <a:pt x="87" y="262"/>
                </a:lnTo>
                <a:lnTo>
                  <a:pt x="93" y="262"/>
                </a:lnTo>
                <a:lnTo>
                  <a:pt x="93" y="256"/>
                </a:lnTo>
                <a:lnTo>
                  <a:pt x="93" y="251"/>
                </a:lnTo>
                <a:lnTo>
                  <a:pt x="98" y="245"/>
                </a:lnTo>
                <a:lnTo>
                  <a:pt x="98" y="234"/>
                </a:lnTo>
                <a:lnTo>
                  <a:pt x="103" y="228"/>
                </a:lnTo>
                <a:lnTo>
                  <a:pt x="98" y="228"/>
                </a:lnTo>
                <a:lnTo>
                  <a:pt x="98" y="222"/>
                </a:lnTo>
                <a:lnTo>
                  <a:pt x="103" y="222"/>
                </a:lnTo>
                <a:lnTo>
                  <a:pt x="108" y="216"/>
                </a:lnTo>
                <a:lnTo>
                  <a:pt x="108" y="211"/>
                </a:lnTo>
                <a:lnTo>
                  <a:pt x="113" y="211"/>
                </a:lnTo>
                <a:lnTo>
                  <a:pt x="113" y="205"/>
                </a:lnTo>
                <a:lnTo>
                  <a:pt x="108" y="194"/>
                </a:lnTo>
                <a:lnTo>
                  <a:pt x="108" y="188"/>
                </a:lnTo>
                <a:lnTo>
                  <a:pt x="118" y="188"/>
                </a:lnTo>
                <a:lnTo>
                  <a:pt x="124" y="182"/>
                </a:lnTo>
                <a:lnTo>
                  <a:pt x="118" y="114"/>
                </a:lnTo>
                <a:lnTo>
                  <a:pt x="113" y="114"/>
                </a:lnTo>
                <a:lnTo>
                  <a:pt x="113" y="108"/>
                </a:lnTo>
                <a:lnTo>
                  <a:pt x="108" y="108"/>
                </a:lnTo>
                <a:lnTo>
                  <a:pt x="98" y="114"/>
                </a:lnTo>
                <a:lnTo>
                  <a:pt x="93" y="103"/>
                </a:lnTo>
                <a:lnTo>
                  <a:pt x="93" y="97"/>
                </a:lnTo>
                <a:lnTo>
                  <a:pt x="93" y="91"/>
                </a:lnTo>
                <a:lnTo>
                  <a:pt x="93" y="85"/>
                </a:lnTo>
                <a:lnTo>
                  <a:pt x="93" y="80"/>
                </a:lnTo>
                <a:lnTo>
                  <a:pt x="87" y="74"/>
                </a:lnTo>
                <a:lnTo>
                  <a:pt x="108" y="63"/>
                </a:lnTo>
                <a:lnTo>
                  <a:pt x="118" y="74"/>
                </a:lnTo>
                <a:lnTo>
                  <a:pt x="124" y="68"/>
                </a:lnTo>
                <a:lnTo>
                  <a:pt x="139" y="63"/>
                </a:lnTo>
                <a:lnTo>
                  <a:pt x="149" y="57"/>
                </a:lnTo>
                <a:lnTo>
                  <a:pt x="154" y="57"/>
                </a:lnTo>
                <a:lnTo>
                  <a:pt x="160" y="51"/>
                </a:lnTo>
                <a:lnTo>
                  <a:pt x="165" y="51"/>
                </a:lnTo>
                <a:lnTo>
                  <a:pt x="165" y="57"/>
                </a:lnTo>
                <a:lnTo>
                  <a:pt x="165" y="63"/>
                </a:lnTo>
                <a:lnTo>
                  <a:pt x="175" y="63"/>
                </a:lnTo>
                <a:lnTo>
                  <a:pt x="185" y="68"/>
                </a:lnTo>
                <a:lnTo>
                  <a:pt x="180" y="74"/>
                </a:lnTo>
                <a:lnTo>
                  <a:pt x="180" y="80"/>
                </a:lnTo>
                <a:lnTo>
                  <a:pt x="196" y="80"/>
                </a:lnTo>
                <a:lnTo>
                  <a:pt x="201" y="74"/>
                </a:lnTo>
                <a:lnTo>
                  <a:pt x="206" y="80"/>
                </a:lnTo>
                <a:lnTo>
                  <a:pt x="211" y="80"/>
                </a:lnTo>
                <a:lnTo>
                  <a:pt x="221" y="80"/>
                </a:lnTo>
                <a:lnTo>
                  <a:pt x="221" y="74"/>
                </a:lnTo>
                <a:lnTo>
                  <a:pt x="227" y="68"/>
                </a:lnTo>
                <a:lnTo>
                  <a:pt x="232" y="68"/>
                </a:lnTo>
                <a:lnTo>
                  <a:pt x="247" y="68"/>
                </a:lnTo>
                <a:lnTo>
                  <a:pt x="258" y="68"/>
                </a:lnTo>
                <a:lnTo>
                  <a:pt x="263" y="68"/>
                </a:lnTo>
                <a:lnTo>
                  <a:pt x="273" y="74"/>
                </a:lnTo>
                <a:lnTo>
                  <a:pt x="283" y="80"/>
                </a:lnTo>
                <a:lnTo>
                  <a:pt x="294" y="91"/>
                </a:lnTo>
                <a:lnTo>
                  <a:pt x="299" y="91"/>
                </a:lnTo>
                <a:lnTo>
                  <a:pt x="304" y="85"/>
                </a:lnTo>
                <a:lnTo>
                  <a:pt x="309" y="85"/>
                </a:lnTo>
                <a:lnTo>
                  <a:pt x="335" y="80"/>
                </a:lnTo>
                <a:lnTo>
                  <a:pt x="340" y="80"/>
                </a:lnTo>
                <a:lnTo>
                  <a:pt x="345" y="74"/>
                </a:lnTo>
                <a:lnTo>
                  <a:pt x="340" y="68"/>
                </a:lnTo>
                <a:lnTo>
                  <a:pt x="340" y="63"/>
                </a:lnTo>
                <a:lnTo>
                  <a:pt x="340" y="57"/>
                </a:lnTo>
                <a:lnTo>
                  <a:pt x="340" y="51"/>
                </a:lnTo>
                <a:lnTo>
                  <a:pt x="356" y="51"/>
                </a:lnTo>
                <a:lnTo>
                  <a:pt x="376" y="28"/>
                </a:lnTo>
                <a:lnTo>
                  <a:pt x="386" y="23"/>
                </a:lnTo>
                <a:lnTo>
                  <a:pt x="381" y="17"/>
                </a:lnTo>
                <a:lnTo>
                  <a:pt x="386" y="6"/>
                </a:lnTo>
                <a:lnTo>
                  <a:pt x="397" y="0"/>
                </a:lnTo>
                <a:lnTo>
                  <a:pt x="407" y="0"/>
                </a:lnTo>
                <a:lnTo>
                  <a:pt x="407" y="11"/>
                </a:lnTo>
                <a:lnTo>
                  <a:pt x="392" y="11"/>
                </a:lnTo>
                <a:lnTo>
                  <a:pt x="392" y="17"/>
                </a:lnTo>
                <a:lnTo>
                  <a:pt x="397" y="23"/>
                </a:lnTo>
                <a:lnTo>
                  <a:pt x="397" y="28"/>
                </a:lnTo>
                <a:lnTo>
                  <a:pt x="366" y="51"/>
                </a:lnTo>
                <a:lnTo>
                  <a:pt x="371" y="51"/>
                </a:lnTo>
                <a:lnTo>
                  <a:pt x="376" y="57"/>
                </a:lnTo>
                <a:lnTo>
                  <a:pt x="381" y="68"/>
                </a:lnTo>
                <a:lnTo>
                  <a:pt x="392" y="63"/>
                </a:lnTo>
                <a:lnTo>
                  <a:pt x="392" y="57"/>
                </a:lnTo>
                <a:lnTo>
                  <a:pt x="407" y="46"/>
                </a:lnTo>
                <a:lnTo>
                  <a:pt x="417" y="46"/>
                </a:lnTo>
                <a:lnTo>
                  <a:pt x="428" y="46"/>
                </a:lnTo>
                <a:lnTo>
                  <a:pt x="433" y="46"/>
                </a:lnTo>
                <a:lnTo>
                  <a:pt x="433" y="51"/>
                </a:lnTo>
                <a:lnTo>
                  <a:pt x="438" y="51"/>
                </a:lnTo>
                <a:lnTo>
                  <a:pt x="443" y="51"/>
                </a:lnTo>
                <a:lnTo>
                  <a:pt x="443" y="57"/>
                </a:lnTo>
                <a:lnTo>
                  <a:pt x="443" y="63"/>
                </a:lnTo>
                <a:lnTo>
                  <a:pt x="484" y="80"/>
                </a:lnTo>
                <a:lnTo>
                  <a:pt x="484" y="91"/>
                </a:lnTo>
                <a:lnTo>
                  <a:pt x="479" y="108"/>
                </a:lnTo>
                <a:lnTo>
                  <a:pt x="474" y="120"/>
                </a:lnTo>
                <a:lnTo>
                  <a:pt x="464" y="131"/>
                </a:lnTo>
                <a:lnTo>
                  <a:pt x="474" y="142"/>
                </a:lnTo>
                <a:lnTo>
                  <a:pt x="474" y="137"/>
                </a:lnTo>
                <a:lnTo>
                  <a:pt x="474" y="131"/>
                </a:lnTo>
                <a:lnTo>
                  <a:pt x="479" y="125"/>
                </a:lnTo>
                <a:lnTo>
                  <a:pt x="484" y="125"/>
                </a:lnTo>
                <a:lnTo>
                  <a:pt x="484" y="120"/>
                </a:lnTo>
                <a:lnTo>
                  <a:pt x="490" y="114"/>
                </a:lnTo>
                <a:lnTo>
                  <a:pt x="490" y="108"/>
                </a:lnTo>
                <a:lnTo>
                  <a:pt x="490" y="114"/>
                </a:lnTo>
                <a:lnTo>
                  <a:pt x="495" y="114"/>
                </a:lnTo>
                <a:lnTo>
                  <a:pt x="500" y="114"/>
                </a:lnTo>
                <a:lnTo>
                  <a:pt x="505" y="120"/>
                </a:lnTo>
                <a:lnTo>
                  <a:pt x="505" y="125"/>
                </a:lnTo>
                <a:lnTo>
                  <a:pt x="505" y="131"/>
                </a:lnTo>
                <a:lnTo>
                  <a:pt x="510" y="137"/>
                </a:lnTo>
                <a:lnTo>
                  <a:pt x="515" y="142"/>
                </a:lnTo>
                <a:lnTo>
                  <a:pt x="515" y="148"/>
                </a:lnTo>
                <a:lnTo>
                  <a:pt x="520" y="148"/>
                </a:lnTo>
                <a:lnTo>
                  <a:pt x="526" y="154"/>
                </a:lnTo>
                <a:lnTo>
                  <a:pt x="520" y="165"/>
                </a:lnTo>
                <a:lnTo>
                  <a:pt x="520" y="171"/>
                </a:lnTo>
                <a:lnTo>
                  <a:pt x="515" y="182"/>
                </a:lnTo>
                <a:lnTo>
                  <a:pt x="515" y="188"/>
                </a:lnTo>
                <a:lnTo>
                  <a:pt x="510" y="205"/>
                </a:lnTo>
                <a:lnTo>
                  <a:pt x="510" y="211"/>
                </a:lnTo>
                <a:lnTo>
                  <a:pt x="505" y="222"/>
                </a:lnTo>
                <a:lnTo>
                  <a:pt x="505" y="228"/>
                </a:lnTo>
                <a:lnTo>
                  <a:pt x="505" y="234"/>
                </a:lnTo>
                <a:lnTo>
                  <a:pt x="500" y="239"/>
                </a:lnTo>
                <a:lnTo>
                  <a:pt x="500" y="256"/>
                </a:lnTo>
                <a:lnTo>
                  <a:pt x="505" y="256"/>
                </a:lnTo>
                <a:lnTo>
                  <a:pt x="510" y="256"/>
                </a:lnTo>
                <a:lnTo>
                  <a:pt x="520" y="262"/>
                </a:lnTo>
                <a:lnTo>
                  <a:pt x="526" y="273"/>
                </a:lnTo>
                <a:lnTo>
                  <a:pt x="536" y="268"/>
                </a:lnTo>
                <a:lnTo>
                  <a:pt x="536" y="279"/>
                </a:lnTo>
                <a:lnTo>
                  <a:pt x="541" y="291"/>
                </a:lnTo>
                <a:lnTo>
                  <a:pt x="546" y="291"/>
                </a:lnTo>
                <a:lnTo>
                  <a:pt x="546" y="296"/>
                </a:lnTo>
                <a:lnTo>
                  <a:pt x="546" y="302"/>
                </a:lnTo>
                <a:lnTo>
                  <a:pt x="541" y="308"/>
                </a:lnTo>
                <a:lnTo>
                  <a:pt x="531" y="308"/>
                </a:lnTo>
                <a:lnTo>
                  <a:pt x="520" y="302"/>
                </a:lnTo>
                <a:lnTo>
                  <a:pt x="515" y="302"/>
                </a:lnTo>
                <a:lnTo>
                  <a:pt x="510" y="308"/>
                </a:lnTo>
                <a:lnTo>
                  <a:pt x="505" y="308"/>
                </a:lnTo>
                <a:lnTo>
                  <a:pt x="500" y="308"/>
                </a:lnTo>
                <a:lnTo>
                  <a:pt x="490" y="308"/>
                </a:lnTo>
                <a:lnTo>
                  <a:pt x="490" y="325"/>
                </a:lnTo>
                <a:lnTo>
                  <a:pt x="484" y="342"/>
                </a:lnTo>
                <a:lnTo>
                  <a:pt x="484" y="359"/>
                </a:lnTo>
                <a:lnTo>
                  <a:pt x="484" y="376"/>
                </a:lnTo>
                <a:lnTo>
                  <a:pt x="500" y="382"/>
                </a:lnTo>
                <a:lnTo>
                  <a:pt x="505" y="387"/>
                </a:lnTo>
                <a:lnTo>
                  <a:pt x="510" y="393"/>
                </a:lnTo>
                <a:lnTo>
                  <a:pt x="520" y="399"/>
                </a:lnTo>
                <a:lnTo>
                  <a:pt x="526" y="404"/>
                </a:lnTo>
                <a:lnTo>
                  <a:pt x="531" y="416"/>
                </a:lnTo>
                <a:lnTo>
                  <a:pt x="551" y="433"/>
                </a:lnTo>
                <a:lnTo>
                  <a:pt x="557" y="433"/>
                </a:lnTo>
                <a:lnTo>
                  <a:pt x="562" y="439"/>
                </a:lnTo>
                <a:lnTo>
                  <a:pt x="557" y="450"/>
                </a:lnTo>
                <a:lnTo>
                  <a:pt x="562" y="456"/>
                </a:lnTo>
                <a:lnTo>
                  <a:pt x="567" y="461"/>
                </a:lnTo>
                <a:lnTo>
                  <a:pt x="572" y="467"/>
                </a:lnTo>
                <a:lnTo>
                  <a:pt x="562" y="473"/>
                </a:lnTo>
                <a:lnTo>
                  <a:pt x="551" y="467"/>
                </a:lnTo>
                <a:lnTo>
                  <a:pt x="551" y="473"/>
                </a:lnTo>
                <a:lnTo>
                  <a:pt x="551" y="479"/>
                </a:lnTo>
                <a:lnTo>
                  <a:pt x="551" y="490"/>
                </a:lnTo>
                <a:lnTo>
                  <a:pt x="562" y="501"/>
                </a:lnTo>
                <a:lnTo>
                  <a:pt x="551" y="518"/>
                </a:lnTo>
                <a:lnTo>
                  <a:pt x="562" y="530"/>
                </a:lnTo>
                <a:lnTo>
                  <a:pt x="557" y="564"/>
                </a:lnTo>
                <a:lnTo>
                  <a:pt x="551" y="570"/>
                </a:lnTo>
                <a:lnTo>
                  <a:pt x="541" y="587"/>
                </a:lnTo>
                <a:lnTo>
                  <a:pt x="541" y="615"/>
                </a:lnTo>
                <a:lnTo>
                  <a:pt x="546" y="615"/>
                </a:lnTo>
                <a:lnTo>
                  <a:pt x="546" y="627"/>
                </a:lnTo>
                <a:lnTo>
                  <a:pt x="551" y="632"/>
                </a:lnTo>
                <a:lnTo>
                  <a:pt x="562" y="632"/>
                </a:lnTo>
                <a:lnTo>
                  <a:pt x="557" y="655"/>
                </a:lnTo>
                <a:lnTo>
                  <a:pt x="551" y="678"/>
                </a:lnTo>
                <a:lnTo>
                  <a:pt x="546" y="678"/>
                </a:lnTo>
                <a:lnTo>
                  <a:pt x="551" y="712"/>
                </a:lnTo>
                <a:lnTo>
                  <a:pt x="551" y="718"/>
                </a:lnTo>
                <a:lnTo>
                  <a:pt x="546" y="718"/>
                </a:lnTo>
                <a:lnTo>
                  <a:pt x="536" y="718"/>
                </a:lnTo>
                <a:lnTo>
                  <a:pt x="531" y="712"/>
                </a:lnTo>
                <a:lnTo>
                  <a:pt x="520" y="712"/>
                </a:lnTo>
                <a:lnTo>
                  <a:pt x="515" y="706"/>
                </a:lnTo>
                <a:lnTo>
                  <a:pt x="510" y="701"/>
                </a:lnTo>
                <a:lnTo>
                  <a:pt x="505" y="695"/>
                </a:lnTo>
                <a:lnTo>
                  <a:pt x="500" y="695"/>
                </a:lnTo>
                <a:lnTo>
                  <a:pt x="495" y="695"/>
                </a:lnTo>
                <a:lnTo>
                  <a:pt x="479" y="689"/>
                </a:lnTo>
                <a:lnTo>
                  <a:pt x="474" y="689"/>
                </a:lnTo>
                <a:lnTo>
                  <a:pt x="464" y="689"/>
                </a:lnTo>
                <a:lnTo>
                  <a:pt x="459" y="689"/>
                </a:lnTo>
                <a:lnTo>
                  <a:pt x="459" y="678"/>
                </a:lnTo>
                <a:lnTo>
                  <a:pt x="453" y="678"/>
                </a:lnTo>
                <a:lnTo>
                  <a:pt x="453" y="672"/>
                </a:lnTo>
                <a:lnTo>
                  <a:pt x="448" y="672"/>
                </a:lnTo>
                <a:lnTo>
                  <a:pt x="443" y="672"/>
                </a:lnTo>
                <a:lnTo>
                  <a:pt x="443" y="661"/>
                </a:lnTo>
                <a:lnTo>
                  <a:pt x="453" y="661"/>
                </a:lnTo>
                <a:lnTo>
                  <a:pt x="459" y="655"/>
                </a:lnTo>
                <a:lnTo>
                  <a:pt x="453" y="649"/>
                </a:lnTo>
                <a:lnTo>
                  <a:pt x="453" y="638"/>
                </a:lnTo>
                <a:lnTo>
                  <a:pt x="453" y="632"/>
                </a:lnTo>
                <a:lnTo>
                  <a:pt x="459" y="632"/>
                </a:lnTo>
                <a:lnTo>
                  <a:pt x="459" y="627"/>
                </a:lnTo>
                <a:lnTo>
                  <a:pt x="459" y="621"/>
                </a:lnTo>
                <a:lnTo>
                  <a:pt x="453" y="621"/>
                </a:lnTo>
                <a:lnTo>
                  <a:pt x="417" y="575"/>
                </a:lnTo>
                <a:lnTo>
                  <a:pt x="397" y="604"/>
                </a:lnTo>
                <a:lnTo>
                  <a:pt x="381" y="592"/>
                </a:lnTo>
                <a:lnTo>
                  <a:pt x="376" y="592"/>
                </a:lnTo>
                <a:lnTo>
                  <a:pt x="366" y="604"/>
                </a:lnTo>
                <a:lnTo>
                  <a:pt x="366" y="610"/>
                </a:lnTo>
                <a:lnTo>
                  <a:pt x="361" y="610"/>
                </a:lnTo>
                <a:lnTo>
                  <a:pt x="356" y="615"/>
                </a:lnTo>
                <a:lnTo>
                  <a:pt x="350" y="615"/>
                </a:lnTo>
                <a:lnTo>
                  <a:pt x="345" y="615"/>
                </a:lnTo>
                <a:lnTo>
                  <a:pt x="340" y="615"/>
                </a:lnTo>
                <a:lnTo>
                  <a:pt x="335" y="615"/>
                </a:lnTo>
                <a:lnTo>
                  <a:pt x="335" y="621"/>
                </a:lnTo>
                <a:lnTo>
                  <a:pt x="335" y="632"/>
                </a:lnTo>
                <a:lnTo>
                  <a:pt x="330" y="632"/>
                </a:lnTo>
                <a:lnTo>
                  <a:pt x="325" y="638"/>
                </a:lnTo>
                <a:lnTo>
                  <a:pt x="319" y="638"/>
                </a:lnTo>
                <a:lnTo>
                  <a:pt x="319" y="644"/>
                </a:lnTo>
                <a:lnTo>
                  <a:pt x="309" y="666"/>
                </a:lnTo>
                <a:lnTo>
                  <a:pt x="304" y="672"/>
                </a:lnTo>
                <a:lnTo>
                  <a:pt x="299" y="672"/>
                </a:lnTo>
                <a:lnTo>
                  <a:pt x="299" y="666"/>
                </a:lnTo>
                <a:lnTo>
                  <a:pt x="294" y="666"/>
                </a:lnTo>
                <a:lnTo>
                  <a:pt x="294" y="661"/>
                </a:lnTo>
                <a:lnTo>
                  <a:pt x="299" y="661"/>
                </a:lnTo>
                <a:lnTo>
                  <a:pt x="294" y="655"/>
                </a:lnTo>
                <a:lnTo>
                  <a:pt x="283" y="672"/>
                </a:lnTo>
                <a:lnTo>
                  <a:pt x="294" y="684"/>
                </a:lnTo>
                <a:lnTo>
                  <a:pt x="278" y="701"/>
                </a:lnTo>
                <a:lnTo>
                  <a:pt x="273" y="701"/>
                </a:lnTo>
                <a:lnTo>
                  <a:pt x="273" y="695"/>
                </a:lnTo>
                <a:lnTo>
                  <a:pt x="273" y="689"/>
                </a:lnTo>
                <a:lnTo>
                  <a:pt x="263" y="695"/>
                </a:lnTo>
                <a:lnTo>
                  <a:pt x="258" y="695"/>
                </a:lnTo>
                <a:lnTo>
                  <a:pt x="258" y="689"/>
                </a:lnTo>
                <a:lnTo>
                  <a:pt x="263" y="678"/>
                </a:lnTo>
                <a:lnTo>
                  <a:pt x="258" y="672"/>
                </a:lnTo>
                <a:lnTo>
                  <a:pt x="252" y="672"/>
                </a:lnTo>
                <a:lnTo>
                  <a:pt x="252" y="666"/>
                </a:lnTo>
                <a:lnTo>
                  <a:pt x="247" y="666"/>
                </a:lnTo>
                <a:lnTo>
                  <a:pt x="247" y="672"/>
                </a:lnTo>
                <a:lnTo>
                  <a:pt x="247" y="678"/>
                </a:lnTo>
                <a:lnTo>
                  <a:pt x="242" y="678"/>
                </a:lnTo>
                <a:lnTo>
                  <a:pt x="237" y="678"/>
                </a:lnTo>
                <a:lnTo>
                  <a:pt x="242" y="684"/>
                </a:lnTo>
                <a:lnTo>
                  <a:pt x="237" y="684"/>
                </a:lnTo>
                <a:lnTo>
                  <a:pt x="232" y="684"/>
                </a:lnTo>
                <a:lnTo>
                  <a:pt x="232" y="678"/>
                </a:lnTo>
                <a:lnTo>
                  <a:pt x="227" y="684"/>
                </a:lnTo>
                <a:lnTo>
                  <a:pt x="221" y="684"/>
                </a:lnTo>
                <a:lnTo>
                  <a:pt x="221" y="678"/>
                </a:lnTo>
                <a:lnTo>
                  <a:pt x="227" y="678"/>
                </a:lnTo>
                <a:lnTo>
                  <a:pt x="227" y="672"/>
                </a:lnTo>
                <a:lnTo>
                  <a:pt x="232" y="672"/>
                </a:lnTo>
                <a:lnTo>
                  <a:pt x="232" y="666"/>
                </a:lnTo>
                <a:lnTo>
                  <a:pt x="227" y="666"/>
                </a:lnTo>
                <a:lnTo>
                  <a:pt x="221" y="666"/>
                </a:lnTo>
                <a:lnTo>
                  <a:pt x="221" y="661"/>
                </a:lnTo>
                <a:lnTo>
                  <a:pt x="216" y="661"/>
                </a:lnTo>
                <a:lnTo>
                  <a:pt x="216" y="655"/>
                </a:lnTo>
                <a:lnTo>
                  <a:pt x="221" y="655"/>
                </a:lnTo>
                <a:lnTo>
                  <a:pt x="221" y="649"/>
                </a:lnTo>
                <a:lnTo>
                  <a:pt x="216" y="649"/>
                </a:lnTo>
                <a:lnTo>
                  <a:pt x="216" y="655"/>
                </a:lnTo>
                <a:lnTo>
                  <a:pt x="211" y="655"/>
                </a:lnTo>
                <a:lnTo>
                  <a:pt x="211" y="649"/>
                </a:lnTo>
                <a:lnTo>
                  <a:pt x="206" y="649"/>
                </a:lnTo>
                <a:lnTo>
                  <a:pt x="206" y="644"/>
                </a:lnTo>
                <a:lnTo>
                  <a:pt x="211" y="644"/>
                </a:lnTo>
                <a:lnTo>
                  <a:pt x="216" y="644"/>
                </a:lnTo>
                <a:lnTo>
                  <a:pt x="221" y="644"/>
                </a:lnTo>
                <a:lnTo>
                  <a:pt x="221" y="638"/>
                </a:lnTo>
                <a:lnTo>
                  <a:pt x="216" y="638"/>
                </a:lnTo>
                <a:lnTo>
                  <a:pt x="211" y="638"/>
                </a:lnTo>
                <a:lnTo>
                  <a:pt x="206" y="638"/>
                </a:lnTo>
                <a:lnTo>
                  <a:pt x="196" y="649"/>
                </a:lnTo>
                <a:lnTo>
                  <a:pt x="191" y="644"/>
                </a:lnTo>
                <a:lnTo>
                  <a:pt x="185" y="644"/>
                </a:lnTo>
                <a:lnTo>
                  <a:pt x="180" y="644"/>
                </a:lnTo>
                <a:lnTo>
                  <a:pt x="175" y="644"/>
                </a:lnTo>
                <a:lnTo>
                  <a:pt x="175" y="638"/>
                </a:lnTo>
                <a:lnTo>
                  <a:pt x="175" y="632"/>
                </a:lnTo>
                <a:lnTo>
                  <a:pt x="180" y="627"/>
                </a:lnTo>
                <a:lnTo>
                  <a:pt x="180" y="621"/>
                </a:lnTo>
                <a:lnTo>
                  <a:pt x="175" y="621"/>
                </a:lnTo>
                <a:lnTo>
                  <a:pt x="170" y="621"/>
                </a:lnTo>
                <a:lnTo>
                  <a:pt x="170" y="627"/>
                </a:lnTo>
                <a:lnTo>
                  <a:pt x="165" y="627"/>
                </a:lnTo>
                <a:lnTo>
                  <a:pt x="165" y="621"/>
                </a:lnTo>
                <a:lnTo>
                  <a:pt x="165" y="615"/>
                </a:lnTo>
                <a:lnTo>
                  <a:pt x="165" y="610"/>
                </a:lnTo>
                <a:lnTo>
                  <a:pt x="160" y="610"/>
                </a:lnTo>
                <a:lnTo>
                  <a:pt x="160" y="615"/>
                </a:lnTo>
                <a:lnTo>
                  <a:pt x="154" y="615"/>
                </a:lnTo>
                <a:lnTo>
                  <a:pt x="154" y="610"/>
                </a:lnTo>
                <a:lnTo>
                  <a:pt x="149" y="610"/>
                </a:lnTo>
                <a:lnTo>
                  <a:pt x="149" y="604"/>
                </a:lnTo>
                <a:lnTo>
                  <a:pt x="149" y="598"/>
                </a:lnTo>
                <a:lnTo>
                  <a:pt x="144" y="592"/>
                </a:lnTo>
                <a:lnTo>
                  <a:pt x="144" y="587"/>
                </a:lnTo>
                <a:lnTo>
                  <a:pt x="139" y="581"/>
                </a:lnTo>
                <a:lnTo>
                  <a:pt x="134" y="581"/>
                </a:lnTo>
                <a:lnTo>
                  <a:pt x="134" y="575"/>
                </a:lnTo>
                <a:lnTo>
                  <a:pt x="134" y="570"/>
                </a:lnTo>
                <a:lnTo>
                  <a:pt x="129" y="570"/>
                </a:lnTo>
                <a:lnTo>
                  <a:pt x="129" y="575"/>
                </a:lnTo>
                <a:lnTo>
                  <a:pt x="129" y="581"/>
                </a:lnTo>
                <a:lnTo>
                  <a:pt x="124" y="581"/>
                </a:lnTo>
                <a:lnTo>
                  <a:pt x="118" y="575"/>
                </a:lnTo>
                <a:lnTo>
                  <a:pt x="124" y="570"/>
                </a:lnTo>
                <a:lnTo>
                  <a:pt x="118" y="564"/>
                </a:lnTo>
                <a:lnTo>
                  <a:pt x="113" y="564"/>
                </a:lnTo>
                <a:lnTo>
                  <a:pt x="113" y="575"/>
                </a:lnTo>
                <a:lnTo>
                  <a:pt x="108" y="581"/>
                </a:lnTo>
                <a:lnTo>
                  <a:pt x="108" y="575"/>
                </a:lnTo>
                <a:lnTo>
                  <a:pt x="103" y="575"/>
                </a:lnTo>
                <a:lnTo>
                  <a:pt x="103" y="570"/>
                </a:lnTo>
                <a:lnTo>
                  <a:pt x="98" y="564"/>
                </a:lnTo>
                <a:lnTo>
                  <a:pt x="98" y="570"/>
                </a:lnTo>
                <a:lnTo>
                  <a:pt x="93" y="564"/>
                </a:lnTo>
                <a:lnTo>
                  <a:pt x="93" y="558"/>
                </a:lnTo>
                <a:lnTo>
                  <a:pt x="87" y="558"/>
                </a:lnTo>
                <a:lnTo>
                  <a:pt x="87" y="564"/>
                </a:lnTo>
                <a:lnTo>
                  <a:pt x="82" y="564"/>
                </a:lnTo>
                <a:lnTo>
                  <a:pt x="77" y="564"/>
                </a:lnTo>
                <a:lnTo>
                  <a:pt x="72" y="558"/>
                </a:lnTo>
                <a:lnTo>
                  <a:pt x="72" y="553"/>
                </a:lnTo>
                <a:lnTo>
                  <a:pt x="77" y="547"/>
                </a:lnTo>
                <a:lnTo>
                  <a:pt x="72" y="541"/>
                </a:lnTo>
                <a:lnTo>
                  <a:pt x="67" y="541"/>
                </a:lnTo>
                <a:lnTo>
                  <a:pt x="62" y="541"/>
                </a:lnTo>
                <a:close/>
              </a:path>
            </a:pathLst>
          </a:custGeom>
          <a:solidFill>
            <a:srgbClr val="8BE1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203" name="Freeform 37"/>
          <p:cNvSpPr>
            <a:spLocks/>
          </p:cNvSpPr>
          <p:nvPr/>
        </p:nvSpPr>
        <p:spPr bwMode="auto">
          <a:xfrm rot="171091">
            <a:off x="4393466" y="5946930"/>
            <a:ext cx="1261132" cy="1166737"/>
          </a:xfrm>
          <a:custGeom>
            <a:avLst/>
            <a:gdLst>
              <a:gd name="T0" fmla="*/ 2147483647 w 763"/>
              <a:gd name="T1" fmla="*/ 2147483647 h 656"/>
              <a:gd name="T2" fmla="*/ 2147483647 w 763"/>
              <a:gd name="T3" fmla="*/ 2147483647 h 656"/>
              <a:gd name="T4" fmla="*/ 2147483647 w 763"/>
              <a:gd name="T5" fmla="*/ 2147483647 h 656"/>
              <a:gd name="T6" fmla="*/ 2147483647 w 763"/>
              <a:gd name="T7" fmla="*/ 2147483647 h 656"/>
              <a:gd name="T8" fmla="*/ 2147483647 w 763"/>
              <a:gd name="T9" fmla="*/ 2147483647 h 656"/>
              <a:gd name="T10" fmla="*/ 2147483647 w 763"/>
              <a:gd name="T11" fmla="*/ 2147483647 h 656"/>
              <a:gd name="T12" fmla="*/ 2147483647 w 763"/>
              <a:gd name="T13" fmla="*/ 2147483647 h 656"/>
              <a:gd name="T14" fmla="*/ 2147483647 w 763"/>
              <a:gd name="T15" fmla="*/ 2147483647 h 656"/>
              <a:gd name="T16" fmla="*/ 2147483647 w 763"/>
              <a:gd name="T17" fmla="*/ 2147483647 h 656"/>
              <a:gd name="T18" fmla="*/ 2147483647 w 763"/>
              <a:gd name="T19" fmla="*/ 2147483647 h 656"/>
              <a:gd name="T20" fmla="*/ 2147483647 w 763"/>
              <a:gd name="T21" fmla="*/ 2147483647 h 656"/>
              <a:gd name="T22" fmla="*/ 2147483647 w 763"/>
              <a:gd name="T23" fmla="*/ 2147483647 h 656"/>
              <a:gd name="T24" fmla="*/ 2147483647 w 763"/>
              <a:gd name="T25" fmla="*/ 2147483647 h 656"/>
              <a:gd name="T26" fmla="*/ 2147483647 w 763"/>
              <a:gd name="T27" fmla="*/ 2147483647 h 656"/>
              <a:gd name="T28" fmla="*/ 2147483647 w 763"/>
              <a:gd name="T29" fmla="*/ 2147483647 h 656"/>
              <a:gd name="T30" fmla="*/ 2147483647 w 763"/>
              <a:gd name="T31" fmla="*/ 2147483647 h 656"/>
              <a:gd name="T32" fmla="*/ 2147483647 w 763"/>
              <a:gd name="T33" fmla="*/ 2147483647 h 656"/>
              <a:gd name="T34" fmla="*/ 2147483647 w 763"/>
              <a:gd name="T35" fmla="*/ 2147483647 h 656"/>
              <a:gd name="T36" fmla="*/ 2147483647 w 763"/>
              <a:gd name="T37" fmla="*/ 2147483647 h 656"/>
              <a:gd name="T38" fmla="*/ 2147483647 w 763"/>
              <a:gd name="T39" fmla="*/ 2147483647 h 656"/>
              <a:gd name="T40" fmla="*/ 2147483647 w 763"/>
              <a:gd name="T41" fmla="*/ 2147483647 h 656"/>
              <a:gd name="T42" fmla="*/ 2147483647 w 763"/>
              <a:gd name="T43" fmla="*/ 2147483647 h 656"/>
              <a:gd name="T44" fmla="*/ 2147483647 w 763"/>
              <a:gd name="T45" fmla="*/ 2147483647 h 656"/>
              <a:gd name="T46" fmla="*/ 2147483647 w 763"/>
              <a:gd name="T47" fmla="*/ 2147483647 h 656"/>
              <a:gd name="T48" fmla="*/ 2147483647 w 763"/>
              <a:gd name="T49" fmla="*/ 2147483647 h 656"/>
              <a:gd name="T50" fmla="*/ 2147483647 w 763"/>
              <a:gd name="T51" fmla="*/ 2147483647 h 656"/>
              <a:gd name="T52" fmla="*/ 2147483647 w 763"/>
              <a:gd name="T53" fmla="*/ 2147483647 h 656"/>
              <a:gd name="T54" fmla="*/ 2147483647 w 763"/>
              <a:gd name="T55" fmla="*/ 2147483647 h 656"/>
              <a:gd name="T56" fmla="*/ 2147483647 w 763"/>
              <a:gd name="T57" fmla="*/ 2147483647 h 656"/>
              <a:gd name="T58" fmla="*/ 2147483647 w 763"/>
              <a:gd name="T59" fmla="*/ 2147483647 h 656"/>
              <a:gd name="T60" fmla="*/ 2147483647 w 763"/>
              <a:gd name="T61" fmla="*/ 2147483647 h 656"/>
              <a:gd name="T62" fmla="*/ 2147483647 w 763"/>
              <a:gd name="T63" fmla="*/ 2147483647 h 656"/>
              <a:gd name="T64" fmla="*/ 2147483647 w 763"/>
              <a:gd name="T65" fmla="*/ 2147483647 h 656"/>
              <a:gd name="T66" fmla="*/ 2147483647 w 763"/>
              <a:gd name="T67" fmla="*/ 2147483647 h 656"/>
              <a:gd name="T68" fmla="*/ 2147483647 w 763"/>
              <a:gd name="T69" fmla="*/ 2147483647 h 656"/>
              <a:gd name="T70" fmla="*/ 2147483647 w 763"/>
              <a:gd name="T71" fmla="*/ 2147483647 h 656"/>
              <a:gd name="T72" fmla="*/ 2147483647 w 763"/>
              <a:gd name="T73" fmla="*/ 2147483647 h 656"/>
              <a:gd name="T74" fmla="*/ 2147483647 w 763"/>
              <a:gd name="T75" fmla="*/ 2147483647 h 656"/>
              <a:gd name="T76" fmla="*/ 2147483647 w 763"/>
              <a:gd name="T77" fmla="*/ 2147483647 h 656"/>
              <a:gd name="T78" fmla="*/ 2147483647 w 763"/>
              <a:gd name="T79" fmla="*/ 2147483647 h 656"/>
              <a:gd name="T80" fmla="*/ 2147483647 w 763"/>
              <a:gd name="T81" fmla="*/ 2147483647 h 656"/>
              <a:gd name="T82" fmla="*/ 2147483647 w 763"/>
              <a:gd name="T83" fmla="*/ 2147483647 h 656"/>
              <a:gd name="T84" fmla="*/ 2147483647 w 763"/>
              <a:gd name="T85" fmla="*/ 2147483647 h 656"/>
              <a:gd name="T86" fmla="*/ 2147483647 w 763"/>
              <a:gd name="T87" fmla="*/ 2147483647 h 656"/>
              <a:gd name="T88" fmla="*/ 2147483647 w 763"/>
              <a:gd name="T89" fmla="*/ 2147483647 h 656"/>
              <a:gd name="T90" fmla="*/ 2147483647 w 763"/>
              <a:gd name="T91" fmla="*/ 2147483647 h 656"/>
              <a:gd name="T92" fmla="*/ 2147483647 w 763"/>
              <a:gd name="T93" fmla="*/ 2147483647 h 656"/>
              <a:gd name="T94" fmla="*/ 2147483647 w 763"/>
              <a:gd name="T95" fmla="*/ 2147483647 h 656"/>
              <a:gd name="T96" fmla="*/ 2147483647 w 763"/>
              <a:gd name="T97" fmla="*/ 2147483647 h 656"/>
              <a:gd name="T98" fmla="*/ 0 w 763"/>
              <a:gd name="T99" fmla="*/ 2147483647 h 656"/>
              <a:gd name="T100" fmla="*/ 2147483647 w 763"/>
              <a:gd name="T101" fmla="*/ 2147483647 h 656"/>
              <a:gd name="T102" fmla="*/ 2147483647 w 763"/>
              <a:gd name="T103" fmla="*/ 2147483647 h 656"/>
              <a:gd name="T104" fmla="*/ 2147483647 w 763"/>
              <a:gd name="T105" fmla="*/ 2147483647 h 656"/>
              <a:gd name="T106" fmla="*/ 2147483647 w 763"/>
              <a:gd name="T107" fmla="*/ 2147483647 h 656"/>
              <a:gd name="T108" fmla="*/ 2147483647 w 763"/>
              <a:gd name="T109" fmla="*/ 2147483647 h 65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63"/>
              <a:gd name="T166" fmla="*/ 0 h 656"/>
              <a:gd name="T167" fmla="*/ 763 w 763"/>
              <a:gd name="T168" fmla="*/ 656 h 65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63" h="656">
                <a:moveTo>
                  <a:pt x="129" y="6"/>
                </a:moveTo>
                <a:lnTo>
                  <a:pt x="134" y="6"/>
                </a:lnTo>
                <a:lnTo>
                  <a:pt x="139" y="6"/>
                </a:lnTo>
                <a:lnTo>
                  <a:pt x="144" y="12"/>
                </a:lnTo>
                <a:lnTo>
                  <a:pt x="139" y="18"/>
                </a:lnTo>
                <a:lnTo>
                  <a:pt x="139" y="23"/>
                </a:lnTo>
                <a:lnTo>
                  <a:pt x="144" y="29"/>
                </a:lnTo>
                <a:lnTo>
                  <a:pt x="149" y="29"/>
                </a:lnTo>
                <a:lnTo>
                  <a:pt x="154" y="29"/>
                </a:lnTo>
                <a:lnTo>
                  <a:pt x="154" y="23"/>
                </a:lnTo>
                <a:lnTo>
                  <a:pt x="160" y="23"/>
                </a:lnTo>
                <a:lnTo>
                  <a:pt x="160" y="29"/>
                </a:lnTo>
                <a:lnTo>
                  <a:pt x="165" y="35"/>
                </a:lnTo>
                <a:lnTo>
                  <a:pt x="165" y="29"/>
                </a:lnTo>
                <a:lnTo>
                  <a:pt x="170" y="35"/>
                </a:lnTo>
                <a:lnTo>
                  <a:pt x="170" y="40"/>
                </a:lnTo>
                <a:lnTo>
                  <a:pt x="175" y="40"/>
                </a:lnTo>
                <a:lnTo>
                  <a:pt x="175" y="46"/>
                </a:lnTo>
                <a:lnTo>
                  <a:pt x="180" y="40"/>
                </a:lnTo>
                <a:lnTo>
                  <a:pt x="180" y="29"/>
                </a:lnTo>
                <a:lnTo>
                  <a:pt x="185" y="29"/>
                </a:lnTo>
                <a:lnTo>
                  <a:pt x="191" y="35"/>
                </a:lnTo>
                <a:lnTo>
                  <a:pt x="185" y="40"/>
                </a:lnTo>
                <a:lnTo>
                  <a:pt x="191" y="46"/>
                </a:lnTo>
                <a:lnTo>
                  <a:pt x="196" y="46"/>
                </a:lnTo>
                <a:lnTo>
                  <a:pt x="196" y="40"/>
                </a:lnTo>
                <a:lnTo>
                  <a:pt x="196" y="35"/>
                </a:lnTo>
                <a:lnTo>
                  <a:pt x="201" y="35"/>
                </a:lnTo>
                <a:lnTo>
                  <a:pt x="201" y="40"/>
                </a:lnTo>
                <a:lnTo>
                  <a:pt x="201" y="46"/>
                </a:lnTo>
                <a:lnTo>
                  <a:pt x="206" y="46"/>
                </a:lnTo>
                <a:lnTo>
                  <a:pt x="211" y="52"/>
                </a:lnTo>
                <a:lnTo>
                  <a:pt x="211" y="57"/>
                </a:lnTo>
                <a:lnTo>
                  <a:pt x="216" y="63"/>
                </a:lnTo>
                <a:lnTo>
                  <a:pt x="216" y="69"/>
                </a:lnTo>
                <a:lnTo>
                  <a:pt x="216" y="75"/>
                </a:lnTo>
                <a:lnTo>
                  <a:pt x="221" y="75"/>
                </a:lnTo>
                <a:lnTo>
                  <a:pt x="221" y="80"/>
                </a:lnTo>
                <a:lnTo>
                  <a:pt x="227" y="80"/>
                </a:lnTo>
                <a:lnTo>
                  <a:pt x="227" y="75"/>
                </a:lnTo>
                <a:lnTo>
                  <a:pt x="232" y="75"/>
                </a:lnTo>
                <a:lnTo>
                  <a:pt x="232" y="80"/>
                </a:lnTo>
                <a:lnTo>
                  <a:pt x="232" y="86"/>
                </a:lnTo>
                <a:lnTo>
                  <a:pt x="232" y="92"/>
                </a:lnTo>
                <a:lnTo>
                  <a:pt x="237" y="92"/>
                </a:lnTo>
                <a:lnTo>
                  <a:pt x="237" y="86"/>
                </a:lnTo>
                <a:lnTo>
                  <a:pt x="242" y="86"/>
                </a:lnTo>
                <a:lnTo>
                  <a:pt x="247" y="86"/>
                </a:lnTo>
                <a:lnTo>
                  <a:pt x="247" y="92"/>
                </a:lnTo>
                <a:lnTo>
                  <a:pt x="242" y="97"/>
                </a:lnTo>
                <a:lnTo>
                  <a:pt x="242" y="103"/>
                </a:lnTo>
                <a:lnTo>
                  <a:pt x="242" y="109"/>
                </a:lnTo>
                <a:lnTo>
                  <a:pt x="247" y="109"/>
                </a:lnTo>
                <a:lnTo>
                  <a:pt x="252" y="109"/>
                </a:lnTo>
                <a:lnTo>
                  <a:pt x="258" y="109"/>
                </a:lnTo>
                <a:lnTo>
                  <a:pt x="263" y="114"/>
                </a:lnTo>
                <a:lnTo>
                  <a:pt x="273" y="103"/>
                </a:lnTo>
                <a:lnTo>
                  <a:pt x="278" y="103"/>
                </a:lnTo>
                <a:lnTo>
                  <a:pt x="283" y="103"/>
                </a:lnTo>
                <a:lnTo>
                  <a:pt x="288" y="103"/>
                </a:lnTo>
                <a:lnTo>
                  <a:pt x="288" y="109"/>
                </a:lnTo>
                <a:lnTo>
                  <a:pt x="283" y="109"/>
                </a:lnTo>
                <a:lnTo>
                  <a:pt x="278" y="109"/>
                </a:lnTo>
                <a:lnTo>
                  <a:pt x="273" y="109"/>
                </a:lnTo>
                <a:lnTo>
                  <a:pt x="273" y="114"/>
                </a:lnTo>
                <a:lnTo>
                  <a:pt x="278" y="114"/>
                </a:lnTo>
                <a:lnTo>
                  <a:pt x="278" y="120"/>
                </a:lnTo>
                <a:lnTo>
                  <a:pt x="283" y="120"/>
                </a:lnTo>
                <a:lnTo>
                  <a:pt x="283" y="114"/>
                </a:lnTo>
                <a:lnTo>
                  <a:pt x="288" y="114"/>
                </a:lnTo>
                <a:lnTo>
                  <a:pt x="288" y="120"/>
                </a:lnTo>
                <a:lnTo>
                  <a:pt x="283" y="120"/>
                </a:lnTo>
                <a:lnTo>
                  <a:pt x="283" y="126"/>
                </a:lnTo>
                <a:lnTo>
                  <a:pt x="288" y="126"/>
                </a:lnTo>
                <a:lnTo>
                  <a:pt x="288" y="131"/>
                </a:lnTo>
                <a:lnTo>
                  <a:pt x="294" y="131"/>
                </a:lnTo>
                <a:lnTo>
                  <a:pt x="299" y="131"/>
                </a:lnTo>
                <a:lnTo>
                  <a:pt x="299" y="137"/>
                </a:lnTo>
                <a:lnTo>
                  <a:pt x="294" y="137"/>
                </a:lnTo>
                <a:lnTo>
                  <a:pt x="294" y="143"/>
                </a:lnTo>
                <a:lnTo>
                  <a:pt x="288" y="143"/>
                </a:lnTo>
                <a:lnTo>
                  <a:pt x="288" y="149"/>
                </a:lnTo>
                <a:lnTo>
                  <a:pt x="294" y="149"/>
                </a:lnTo>
                <a:lnTo>
                  <a:pt x="299" y="143"/>
                </a:lnTo>
                <a:lnTo>
                  <a:pt x="299" y="149"/>
                </a:lnTo>
                <a:lnTo>
                  <a:pt x="304" y="149"/>
                </a:lnTo>
                <a:lnTo>
                  <a:pt x="309" y="149"/>
                </a:lnTo>
                <a:lnTo>
                  <a:pt x="304" y="143"/>
                </a:lnTo>
                <a:lnTo>
                  <a:pt x="309" y="143"/>
                </a:lnTo>
                <a:lnTo>
                  <a:pt x="314" y="143"/>
                </a:lnTo>
                <a:lnTo>
                  <a:pt x="314" y="137"/>
                </a:lnTo>
                <a:lnTo>
                  <a:pt x="314" y="131"/>
                </a:lnTo>
                <a:lnTo>
                  <a:pt x="319" y="131"/>
                </a:lnTo>
                <a:lnTo>
                  <a:pt x="319" y="137"/>
                </a:lnTo>
                <a:lnTo>
                  <a:pt x="325" y="137"/>
                </a:lnTo>
                <a:lnTo>
                  <a:pt x="330" y="143"/>
                </a:lnTo>
                <a:lnTo>
                  <a:pt x="325" y="154"/>
                </a:lnTo>
                <a:lnTo>
                  <a:pt x="325" y="160"/>
                </a:lnTo>
                <a:lnTo>
                  <a:pt x="330" y="160"/>
                </a:lnTo>
                <a:lnTo>
                  <a:pt x="340" y="154"/>
                </a:lnTo>
                <a:lnTo>
                  <a:pt x="340" y="160"/>
                </a:lnTo>
                <a:lnTo>
                  <a:pt x="340" y="166"/>
                </a:lnTo>
                <a:lnTo>
                  <a:pt x="345" y="166"/>
                </a:lnTo>
                <a:lnTo>
                  <a:pt x="361" y="149"/>
                </a:lnTo>
                <a:lnTo>
                  <a:pt x="350" y="137"/>
                </a:lnTo>
                <a:lnTo>
                  <a:pt x="361" y="120"/>
                </a:lnTo>
                <a:lnTo>
                  <a:pt x="366" y="126"/>
                </a:lnTo>
                <a:lnTo>
                  <a:pt x="361" y="126"/>
                </a:lnTo>
                <a:lnTo>
                  <a:pt x="361" y="131"/>
                </a:lnTo>
                <a:lnTo>
                  <a:pt x="366" y="131"/>
                </a:lnTo>
                <a:lnTo>
                  <a:pt x="366" y="137"/>
                </a:lnTo>
                <a:lnTo>
                  <a:pt x="371" y="137"/>
                </a:lnTo>
                <a:lnTo>
                  <a:pt x="376" y="131"/>
                </a:lnTo>
                <a:lnTo>
                  <a:pt x="386" y="109"/>
                </a:lnTo>
                <a:lnTo>
                  <a:pt x="386" y="103"/>
                </a:lnTo>
                <a:lnTo>
                  <a:pt x="392" y="103"/>
                </a:lnTo>
                <a:lnTo>
                  <a:pt x="397" y="97"/>
                </a:lnTo>
                <a:lnTo>
                  <a:pt x="402" y="97"/>
                </a:lnTo>
                <a:lnTo>
                  <a:pt x="402" y="86"/>
                </a:lnTo>
                <a:lnTo>
                  <a:pt x="402" y="80"/>
                </a:lnTo>
                <a:lnTo>
                  <a:pt x="407" y="80"/>
                </a:lnTo>
                <a:lnTo>
                  <a:pt x="412" y="80"/>
                </a:lnTo>
                <a:lnTo>
                  <a:pt x="417" y="80"/>
                </a:lnTo>
                <a:lnTo>
                  <a:pt x="423" y="80"/>
                </a:lnTo>
                <a:lnTo>
                  <a:pt x="428" y="75"/>
                </a:lnTo>
                <a:lnTo>
                  <a:pt x="433" y="75"/>
                </a:lnTo>
                <a:lnTo>
                  <a:pt x="433" y="69"/>
                </a:lnTo>
                <a:lnTo>
                  <a:pt x="443" y="57"/>
                </a:lnTo>
                <a:lnTo>
                  <a:pt x="448" y="57"/>
                </a:lnTo>
                <a:lnTo>
                  <a:pt x="464" y="69"/>
                </a:lnTo>
                <a:lnTo>
                  <a:pt x="484" y="40"/>
                </a:lnTo>
                <a:lnTo>
                  <a:pt x="520" y="86"/>
                </a:lnTo>
                <a:lnTo>
                  <a:pt x="526" y="86"/>
                </a:lnTo>
                <a:lnTo>
                  <a:pt x="526" y="92"/>
                </a:lnTo>
                <a:lnTo>
                  <a:pt x="526" y="97"/>
                </a:lnTo>
                <a:lnTo>
                  <a:pt x="520" y="97"/>
                </a:lnTo>
                <a:lnTo>
                  <a:pt x="520" y="103"/>
                </a:lnTo>
                <a:lnTo>
                  <a:pt x="520" y="114"/>
                </a:lnTo>
                <a:lnTo>
                  <a:pt x="526" y="120"/>
                </a:lnTo>
                <a:lnTo>
                  <a:pt x="520" y="126"/>
                </a:lnTo>
                <a:lnTo>
                  <a:pt x="510" y="126"/>
                </a:lnTo>
                <a:lnTo>
                  <a:pt x="510" y="137"/>
                </a:lnTo>
                <a:lnTo>
                  <a:pt x="515" y="137"/>
                </a:lnTo>
                <a:lnTo>
                  <a:pt x="520" y="137"/>
                </a:lnTo>
                <a:lnTo>
                  <a:pt x="520" y="143"/>
                </a:lnTo>
                <a:lnTo>
                  <a:pt x="526" y="143"/>
                </a:lnTo>
                <a:lnTo>
                  <a:pt x="526" y="154"/>
                </a:lnTo>
                <a:lnTo>
                  <a:pt x="531" y="154"/>
                </a:lnTo>
                <a:lnTo>
                  <a:pt x="541" y="154"/>
                </a:lnTo>
                <a:lnTo>
                  <a:pt x="546" y="154"/>
                </a:lnTo>
                <a:lnTo>
                  <a:pt x="562" y="160"/>
                </a:lnTo>
                <a:lnTo>
                  <a:pt x="567" y="160"/>
                </a:lnTo>
                <a:lnTo>
                  <a:pt x="572" y="160"/>
                </a:lnTo>
                <a:lnTo>
                  <a:pt x="577" y="166"/>
                </a:lnTo>
                <a:lnTo>
                  <a:pt x="582" y="171"/>
                </a:lnTo>
                <a:lnTo>
                  <a:pt x="587" y="177"/>
                </a:lnTo>
                <a:lnTo>
                  <a:pt x="598" y="177"/>
                </a:lnTo>
                <a:lnTo>
                  <a:pt x="603" y="183"/>
                </a:lnTo>
                <a:lnTo>
                  <a:pt x="613" y="183"/>
                </a:lnTo>
                <a:lnTo>
                  <a:pt x="618" y="183"/>
                </a:lnTo>
                <a:lnTo>
                  <a:pt x="624" y="177"/>
                </a:lnTo>
                <a:lnTo>
                  <a:pt x="624" y="160"/>
                </a:lnTo>
                <a:lnTo>
                  <a:pt x="629" y="160"/>
                </a:lnTo>
                <a:lnTo>
                  <a:pt x="639" y="160"/>
                </a:lnTo>
                <a:lnTo>
                  <a:pt x="644" y="177"/>
                </a:lnTo>
                <a:lnTo>
                  <a:pt x="649" y="177"/>
                </a:lnTo>
                <a:lnTo>
                  <a:pt x="660" y="183"/>
                </a:lnTo>
                <a:lnTo>
                  <a:pt x="665" y="183"/>
                </a:lnTo>
                <a:lnTo>
                  <a:pt x="665" y="171"/>
                </a:lnTo>
                <a:lnTo>
                  <a:pt x="670" y="171"/>
                </a:lnTo>
                <a:lnTo>
                  <a:pt x="680" y="194"/>
                </a:lnTo>
                <a:lnTo>
                  <a:pt x="685" y="194"/>
                </a:lnTo>
                <a:lnTo>
                  <a:pt x="691" y="200"/>
                </a:lnTo>
                <a:lnTo>
                  <a:pt x="716" y="194"/>
                </a:lnTo>
                <a:lnTo>
                  <a:pt x="727" y="188"/>
                </a:lnTo>
                <a:lnTo>
                  <a:pt x="732" y="188"/>
                </a:lnTo>
                <a:lnTo>
                  <a:pt x="737" y="188"/>
                </a:lnTo>
                <a:lnTo>
                  <a:pt x="737" y="206"/>
                </a:lnTo>
                <a:lnTo>
                  <a:pt x="742" y="206"/>
                </a:lnTo>
                <a:lnTo>
                  <a:pt x="742" y="240"/>
                </a:lnTo>
                <a:lnTo>
                  <a:pt x="737" y="240"/>
                </a:lnTo>
                <a:lnTo>
                  <a:pt x="737" y="280"/>
                </a:lnTo>
                <a:lnTo>
                  <a:pt x="727" y="274"/>
                </a:lnTo>
                <a:lnTo>
                  <a:pt x="727" y="280"/>
                </a:lnTo>
                <a:lnTo>
                  <a:pt x="732" y="291"/>
                </a:lnTo>
                <a:lnTo>
                  <a:pt x="737" y="291"/>
                </a:lnTo>
                <a:lnTo>
                  <a:pt x="742" y="291"/>
                </a:lnTo>
                <a:lnTo>
                  <a:pt x="742" y="297"/>
                </a:lnTo>
                <a:lnTo>
                  <a:pt x="747" y="297"/>
                </a:lnTo>
                <a:lnTo>
                  <a:pt x="747" y="302"/>
                </a:lnTo>
                <a:lnTo>
                  <a:pt x="742" y="302"/>
                </a:lnTo>
                <a:lnTo>
                  <a:pt x="737" y="314"/>
                </a:lnTo>
                <a:lnTo>
                  <a:pt x="732" y="319"/>
                </a:lnTo>
                <a:lnTo>
                  <a:pt x="737" y="325"/>
                </a:lnTo>
                <a:lnTo>
                  <a:pt x="722" y="331"/>
                </a:lnTo>
                <a:lnTo>
                  <a:pt x="752" y="376"/>
                </a:lnTo>
                <a:lnTo>
                  <a:pt x="747" y="394"/>
                </a:lnTo>
                <a:lnTo>
                  <a:pt x="763" y="394"/>
                </a:lnTo>
                <a:lnTo>
                  <a:pt x="763" y="422"/>
                </a:lnTo>
                <a:lnTo>
                  <a:pt x="706" y="422"/>
                </a:lnTo>
                <a:lnTo>
                  <a:pt x="706" y="439"/>
                </a:lnTo>
                <a:lnTo>
                  <a:pt x="716" y="479"/>
                </a:lnTo>
                <a:lnTo>
                  <a:pt x="685" y="496"/>
                </a:lnTo>
                <a:lnTo>
                  <a:pt x="680" y="496"/>
                </a:lnTo>
                <a:lnTo>
                  <a:pt x="675" y="507"/>
                </a:lnTo>
                <a:lnTo>
                  <a:pt x="670" y="507"/>
                </a:lnTo>
                <a:lnTo>
                  <a:pt x="665" y="519"/>
                </a:lnTo>
                <a:lnTo>
                  <a:pt x="654" y="513"/>
                </a:lnTo>
                <a:lnTo>
                  <a:pt x="644" y="542"/>
                </a:lnTo>
                <a:lnTo>
                  <a:pt x="644" y="547"/>
                </a:lnTo>
                <a:lnTo>
                  <a:pt x="644" y="553"/>
                </a:lnTo>
                <a:lnTo>
                  <a:pt x="639" y="547"/>
                </a:lnTo>
                <a:lnTo>
                  <a:pt x="634" y="553"/>
                </a:lnTo>
                <a:lnTo>
                  <a:pt x="629" y="553"/>
                </a:lnTo>
                <a:lnTo>
                  <a:pt x="618" y="559"/>
                </a:lnTo>
                <a:lnTo>
                  <a:pt x="613" y="564"/>
                </a:lnTo>
                <a:lnTo>
                  <a:pt x="598" y="564"/>
                </a:lnTo>
                <a:lnTo>
                  <a:pt x="598" y="570"/>
                </a:lnTo>
                <a:lnTo>
                  <a:pt x="603" y="582"/>
                </a:lnTo>
                <a:lnTo>
                  <a:pt x="603" y="593"/>
                </a:lnTo>
                <a:lnTo>
                  <a:pt x="613" y="610"/>
                </a:lnTo>
                <a:lnTo>
                  <a:pt x="618" y="627"/>
                </a:lnTo>
                <a:lnTo>
                  <a:pt x="624" y="644"/>
                </a:lnTo>
                <a:lnTo>
                  <a:pt x="618" y="644"/>
                </a:lnTo>
                <a:lnTo>
                  <a:pt x="613" y="644"/>
                </a:lnTo>
                <a:lnTo>
                  <a:pt x="608" y="650"/>
                </a:lnTo>
                <a:lnTo>
                  <a:pt x="603" y="656"/>
                </a:lnTo>
                <a:lnTo>
                  <a:pt x="598" y="656"/>
                </a:lnTo>
                <a:lnTo>
                  <a:pt x="598" y="650"/>
                </a:lnTo>
                <a:lnTo>
                  <a:pt x="593" y="650"/>
                </a:lnTo>
                <a:lnTo>
                  <a:pt x="587" y="644"/>
                </a:lnTo>
                <a:lnTo>
                  <a:pt x="582" y="644"/>
                </a:lnTo>
                <a:lnTo>
                  <a:pt x="577" y="644"/>
                </a:lnTo>
                <a:lnTo>
                  <a:pt x="577" y="650"/>
                </a:lnTo>
                <a:lnTo>
                  <a:pt x="567" y="650"/>
                </a:lnTo>
                <a:lnTo>
                  <a:pt x="562" y="650"/>
                </a:lnTo>
                <a:lnTo>
                  <a:pt x="557" y="650"/>
                </a:lnTo>
                <a:lnTo>
                  <a:pt x="551" y="650"/>
                </a:lnTo>
                <a:lnTo>
                  <a:pt x="551" y="644"/>
                </a:lnTo>
                <a:lnTo>
                  <a:pt x="551" y="638"/>
                </a:lnTo>
                <a:lnTo>
                  <a:pt x="546" y="638"/>
                </a:lnTo>
                <a:lnTo>
                  <a:pt x="546" y="633"/>
                </a:lnTo>
                <a:lnTo>
                  <a:pt x="541" y="627"/>
                </a:lnTo>
                <a:lnTo>
                  <a:pt x="541" y="621"/>
                </a:lnTo>
                <a:lnTo>
                  <a:pt x="536" y="621"/>
                </a:lnTo>
                <a:lnTo>
                  <a:pt x="536" y="616"/>
                </a:lnTo>
                <a:lnTo>
                  <a:pt x="531" y="610"/>
                </a:lnTo>
                <a:lnTo>
                  <a:pt x="531" y="604"/>
                </a:lnTo>
                <a:lnTo>
                  <a:pt x="526" y="604"/>
                </a:lnTo>
                <a:lnTo>
                  <a:pt x="520" y="604"/>
                </a:lnTo>
                <a:lnTo>
                  <a:pt x="520" y="599"/>
                </a:lnTo>
                <a:lnTo>
                  <a:pt x="515" y="599"/>
                </a:lnTo>
                <a:lnTo>
                  <a:pt x="510" y="599"/>
                </a:lnTo>
                <a:lnTo>
                  <a:pt x="510" y="593"/>
                </a:lnTo>
                <a:lnTo>
                  <a:pt x="510" y="587"/>
                </a:lnTo>
                <a:lnTo>
                  <a:pt x="510" y="582"/>
                </a:lnTo>
                <a:lnTo>
                  <a:pt x="505" y="582"/>
                </a:lnTo>
                <a:lnTo>
                  <a:pt x="505" y="576"/>
                </a:lnTo>
                <a:lnTo>
                  <a:pt x="505" y="570"/>
                </a:lnTo>
                <a:lnTo>
                  <a:pt x="500" y="570"/>
                </a:lnTo>
                <a:lnTo>
                  <a:pt x="495" y="564"/>
                </a:lnTo>
                <a:lnTo>
                  <a:pt x="495" y="559"/>
                </a:lnTo>
                <a:lnTo>
                  <a:pt x="500" y="559"/>
                </a:lnTo>
                <a:lnTo>
                  <a:pt x="500" y="553"/>
                </a:lnTo>
                <a:lnTo>
                  <a:pt x="515" y="547"/>
                </a:lnTo>
                <a:lnTo>
                  <a:pt x="515" y="519"/>
                </a:lnTo>
                <a:lnTo>
                  <a:pt x="515" y="502"/>
                </a:lnTo>
                <a:lnTo>
                  <a:pt x="515" y="490"/>
                </a:lnTo>
                <a:lnTo>
                  <a:pt x="515" y="479"/>
                </a:lnTo>
                <a:lnTo>
                  <a:pt x="490" y="479"/>
                </a:lnTo>
                <a:lnTo>
                  <a:pt x="484" y="479"/>
                </a:lnTo>
                <a:lnTo>
                  <a:pt x="479" y="479"/>
                </a:lnTo>
                <a:lnTo>
                  <a:pt x="474" y="485"/>
                </a:lnTo>
                <a:lnTo>
                  <a:pt x="474" y="490"/>
                </a:lnTo>
                <a:lnTo>
                  <a:pt x="474" y="496"/>
                </a:lnTo>
                <a:lnTo>
                  <a:pt x="469" y="496"/>
                </a:lnTo>
                <a:lnTo>
                  <a:pt x="469" y="502"/>
                </a:lnTo>
                <a:lnTo>
                  <a:pt x="464" y="502"/>
                </a:lnTo>
                <a:lnTo>
                  <a:pt x="464" y="496"/>
                </a:lnTo>
                <a:lnTo>
                  <a:pt x="459" y="496"/>
                </a:lnTo>
                <a:lnTo>
                  <a:pt x="459" y="502"/>
                </a:lnTo>
                <a:lnTo>
                  <a:pt x="453" y="502"/>
                </a:lnTo>
                <a:lnTo>
                  <a:pt x="453" y="496"/>
                </a:lnTo>
                <a:lnTo>
                  <a:pt x="448" y="502"/>
                </a:lnTo>
                <a:lnTo>
                  <a:pt x="443" y="496"/>
                </a:lnTo>
                <a:lnTo>
                  <a:pt x="443" y="490"/>
                </a:lnTo>
                <a:lnTo>
                  <a:pt x="443" y="485"/>
                </a:lnTo>
                <a:lnTo>
                  <a:pt x="443" y="479"/>
                </a:lnTo>
                <a:lnTo>
                  <a:pt x="438" y="479"/>
                </a:lnTo>
                <a:lnTo>
                  <a:pt x="428" y="479"/>
                </a:lnTo>
                <a:lnTo>
                  <a:pt x="417" y="462"/>
                </a:lnTo>
                <a:lnTo>
                  <a:pt x="392" y="439"/>
                </a:lnTo>
                <a:lnTo>
                  <a:pt x="381" y="445"/>
                </a:lnTo>
                <a:lnTo>
                  <a:pt x="330" y="450"/>
                </a:lnTo>
                <a:lnTo>
                  <a:pt x="325" y="433"/>
                </a:lnTo>
                <a:lnTo>
                  <a:pt x="319" y="428"/>
                </a:lnTo>
                <a:lnTo>
                  <a:pt x="294" y="445"/>
                </a:lnTo>
                <a:lnTo>
                  <a:pt x="288" y="450"/>
                </a:lnTo>
                <a:lnTo>
                  <a:pt x="273" y="456"/>
                </a:lnTo>
                <a:lnTo>
                  <a:pt x="247" y="462"/>
                </a:lnTo>
                <a:lnTo>
                  <a:pt x="242" y="462"/>
                </a:lnTo>
                <a:lnTo>
                  <a:pt x="242" y="456"/>
                </a:lnTo>
                <a:lnTo>
                  <a:pt x="237" y="456"/>
                </a:lnTo>
                <a:lnTo>
                  <a:pt x="237" y="450"/>
                </a:lnTo>
                <a:lnTo>
                  <a:pt x="237" y="445"/>
                </a:lnTo>
                <a:lnTo>
                  <a:pt x="237" y="439"/>
                </a:lnTo>
                <a:lnTo>
                  <a:pt x="232" y="439"/>
                </a:lnTo>
                <a:lnTo>
                  <a:pt x="232" y="433"/>
                </a:lnTo>
                <a:lnTo>
                  <a:pt x="232" y="428"/>
                </a:lnTo>
                <a:lnTo>
                  <a:pt x="227" y="428"/>
                </a:lnTo>
                <a:lnTo>
                  <a:pt x="221" y="422"/>
                </a:lnTo>
                <a:lnTo>
                  <a:pt x="216" y="411"/>
                </a:lnTo>
                <a:lnTo>
                  <a:pt x="206" y="405"/>
                </a:lnTo>
                <a:lnTo>
                  <a:pt x="206" y="399"/>
                </a:lnTo>
                <a:lnTo>
                  <a:pt x="196" y="394"/>
                </a:lnTo>
                <a:lnTo>
                  <a:pt x="201" y="382"/>
                </a:lnTo>
                <a:lnTo>
                  <a:pt x="206" y="365"/>
                </a:lnTo>
                <a:lnTo>
                  <a:pt x="206" y="354"/>
                </a:lnTo>
                <a:lnTo>
                  <a:pt x="170" y="325"/>
                </a:lnTo>
                <a:lnTo>
                  <a:pt x="165" y="325"/>
                </a:lnTo>
                <a:lnTo>
                  <a:pt x="160" y="331"/>
                </a:lnTo>
                <a:lnTo>
                  <a:pt x="160" y="337"/>
                </a:lnTo>
                <a:lnTo>
                  <a:pt x="160" y="342"/>
                </a:lnTo>
                <a:lnTo>
                  <a:pt x="160" y="348"/>
                </a:lnTo>
                <a:lnTo>
                  <a:pt x="154" y="348"/>
                </a:lnTo>
                <a:lnTo>
                  <a:pt x="154" y="354"/>
                </a:lnTo>
                <a:lnTo>
                  <a:pt x="149" y="365"/>
                </a:lnTo>
                <a:lnTo>
                  <a:pt x="149" y="371"/>
                </a:lnTo>
                <a:lnTo>
                  <a:pt x="144" y="371"/>
                </a:lnTo>
                <a:lnTo>
                  <a:pt x="113" y="394"/>
                </a:lnTo>
                <a:lnTo>
                  <a:pt x="103" y="411"/>
                </a:lnTo>
                <a:lnTo>
                  <a:pt x="98" y="405"/>
                </a:lnTo>
                <a:lnTo>
                  <a:pt x="93" y="411"/>
                </a:lnTo>
                <a:lnTo>
                  <a:pt x="87" y="405"/>
                </a:lnTo>
                <a:lnTo>
                  <a:pt x="93" y="394"/>
                </a:lnTo>
                <a:lnTo>
                  <a:pt x="87" y="394"/>
                </a:lnTo>
                <a:lnTo>
                  <a:pt x="82" y="394"/>
                </a:lnTo>
                <a:lnTo>
                  <a:pt x="77" y="388"/>
                </a:lnTo>
                <a:lnTo>
                  <a:pt x="72" y="359"/>
                </a:lnTo>
                <a:lnTo>
                  <a:pt x="62" y="337"/>
                </a:lnTo>
                <a:lnTo>
                  <a:pt x="56" y="325"/>
                </a:lnTo>
                <a:lnTo>
                  <a:pt x="51" y="314"/>
                </a:lnTo>
                <a:lnTo>
                  <a:pt x="51" y="308"/>
                </a:lnTo>
                <a:lnTo>
                  <a:pt x="67" y="302"/>
                </a:lnTo>
                <a:lnTo>
                  <a:pt x="67" y="257"/>
                </a:lnTo>
                <a:lnTo>
                  <a:pt x="36" y="251"/>
                </a:lnTo>
                <a:lnTo>
                  <a:pt x="31" y="251"/>
                </a:lnTo>
                <a:lnTo>
                  <a:pt x="31" y="245"/>
                </a:lnTo>
                <a:lnTo>
                  <a:pt x="26" y="245"/>
                </a:lnTo>
                <a:lnTo>
                  <a:pt x="0" y="234"/>
                </a:lnTo>
                <a:lnTo>
                  <a:pt x="0" y="228"/>
                </a:lnTo>
                <a:lnTo>
                  <a:pt x="15" y="211"/>
                </a:lnTo>
                <a:lnTo>
                  <a:pt x="20" y="211"/>
                </a:lnTo>
                <a:lnTo>
                  <a:pt x="20" y="206"/>
                </a:lnTo>
                <a:lnTo>
                  <a:pt x="26" y="206"/>
                </a:lnTo>
                <a:lnTo>
                  <a:pt x="26" y="200"/>
                </a:lnTo>
                <a:lnTo>
                  <a:pt x="31" y="188"/>
                </a:lnTo>
                <a:lnTo>
                  <a:pt x="62" y="143"/>
                </a:lnTo>
                <a:lnTo>
                  <a:pt x="77" y="154"/>
                </a:lnTo>
                <a:lnTo>
                  <a:pt x="93" y="166"/>
                </a:lnTo>
                <a:lnTo>
                  <a:pt x="108" y="171"/>
                </a:lnTo>
                <a:lnTo>
                  <a:pt x="118" y="171"/>
                </a:lnTo>
                <a:lnTo>
                  <a:pt x="129" y="160"/>
                </a:lnTo>
                <a:lnTo>
                  <a:pt x="134" y="154"/>
                </a:lnTo>
                <a:lnTo>
                  <a:pt x="144" y="137"/>
                </a:lnTo>
                <a:lnTo>
                  <a:pt x="144" y="131"/>
                </a:lnTo>
                <a:lnTo>
                  <a:pt x="149" y="126"/>
                </a:lnTo>
                <a:lnTo>
                  <a:pt x="149" y="120"/>
                </a:lnTo>
                <a:lnTo>
                  <a:pt x="149" y="114"/>
                </a:lnTo>
                <a:lnTo>
                  <a:pt x="144" y="114"/>
                </a:lnTo>
                <a:lnTo>
                  <a:pt x="144" y="109"/>
                </a:lnTo>
                <a:lnTo>
                  <a:pt x="144" y="103"/>
                </a:lnTo>
                <a:lnTo>
                  <a:pt x="144" y="97"/>
                </a:lnTo>
                <a:lnTo>
                  <a:pt x="118" y="80"/>
                </a:lnTo>
                <a:lnTo>
                  <a:pt x="82" y="69"/>
                </a:lnTo>
                <a:lnTo>
                  <a:pt x="72" y="63"/>
                </a:lnTo>
                <a:lnTo>
                  <a:pt x="87" y="29"/>
                </a:lnTo>
                <a:lnTo>
                  <a:pt x="93" y="35"/>
                </a:lnTo>
                <a:lnTo>
                  <a:pt x="103" y="6"/>
                </a:lnTo>
                <a:lnTo>
                  <a:pt x="108" y="6"/>
                </a:lnTo>
                <a:lnTo>
                  <a:pt x="108" y="12"/>
                </a:lnTo>
                <a:lnTo>
                  <a:pt x="113" y="12"/>
                </a:lnTo>
                <a:lnTo>
                  <a:pt x="108" y="6"/>
                </a:lnTo>
                <a:lnTo>
                  <a:pt x="113" y="0"/>
                </a:lnTo>
                <a:lnTo>
                  <a:pt x="113" y="6"/>
                </a:lnTo>
                <a:lnTo>
                  <a:pt x="118" y="6"/>
                </a:lnTo>
                <a:lnTo>
                  <a:pt x="118" y="0"/>
                </a:lnTo>
                <a:lnTo>
                  <a:pt x="124" y="0"/>
                </a:lnTo>
                <a:lnTo>
                  <a:pt x="129" y="0"/>
                </a:lnTo>
                <a:lnTo>
                  <a:pt x="129" y="6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204" name="Freeform 38"/>
          <p:cNvSpPr>
            <a:spLocks/>
          </p:cNvSpPr>
          <p:nvPr/>
        </p:nvSpPr>
        <p:spPr bwMode="auto">
          <a:xfrm>
            <a:off x="5408701" y="5643663"/>
            <a:ext cx="1200139" cy="1647494"/>
          </a:xfrm>
          <a:custGeom>
            <a:avLst/>
            <a:gdLst>
              <a:gd name="T0" fmla="*/ 2147483647 w 768"/>
              <a:gd name="T1" fmla="*/ 2147483647 h 957"/>
              <a:gd name="T2" fmla="*/ 2147483647 w 768"/>
              <a:gd name="T3" fmla="*/ 2147483647 h 957"/>
              <a:gd name="T4" fmla="*/ 2147483647 w 768"/>
              <a:gd name="T5" fmla="*/ 2147483647 h 957"/>
              <a:gd name="T6" fmla="*/ 2147483647 w 768"/>
              <a:gd name="T7" fmla="*/ 2147483647 h 957"/>
              <a:gd name="T8" fmla="*/ 2147483647 w 768"/>
              <a:gd name="T9" fmla="*/ 2147483647 h 957"/>
              <a:gd name="T10" fmla="*/ 2147483647 w 768"/>
              <a:gd name="T11" fmla="*/ 2147483647 h 957"/>
              <a:gd name="T12" fmla="*/ 2147483647 w 768"/>
              <a:gd name="T13" fmla="*/ 2147483647 h 957"/>
              <a:gd name="T14" fmla="*/ 2147483647 w 768"/>
              <a:gd name="T15" fmla="*/ 2147483647 h 957"/>
              <a:gd name="T16" fmla="*/ 2147483647 w 768"/>
              <a:gd name="T17" fmla="*/ 2147483647 h 957"/>
              <a:gd name="T18" fmla="*/ 2147483647 w 768"/>
              <a:gd name="T19" fmla="*/ 2147483647 h 957"/>
              <a:gd name="T20" fmla="*/ 2147483647 w 768"/>
              <a:gd name="T21" fmla="*/ 2147483647 h 957"/>
              <a:gd name="T22" fmla="*/ 2147483647 w 768"/>
              <a:gd name="T23" fmla="*/ 2147483647 h 957"/>
              <a:gd name="T24" fmla="*/ 2147483647 w 768"/>
              <a:gd name="T25" fmla="*/ 2147483647 h 957"/>
              <a:gd name="T26" fmla="*/ 2147483647 w 768"/>
              <a:gd name="T27" fmla="*/ 2147483647 h 957"/>
              <a:gd name="T28" fmla="*/ 2147483647 w 768"/>
              <a:gd name="T29" fmla="*/ 2147483647 h 957"/>
              <a:gd name="T30" fmla="*/ 2147483647 w 768"/>
              <a:gd name="T31" fmla="*/ 2147483647 h 957"/>
              <a:gd name="T32" fmla="*/ 2147483647 w 768"/>
              <a:gd name="T33" fmla="*/ 2147483647 h 957"/>
              <a:gd name="T34" fmla="*/ 2147483647 w 768"/>
              <a:gd name="T35" fmla="*/ 2147483647 h 957"/>
              <a:gd name="T36" fmla="*/ 2147483647 w 768"/>
              <a:gd name="T37" fmla="*/ 2147483647 h 957"/>
              <a:gd name="T38" fmla="*/ 2147483647 w 768"/>
              <a:gd name="T39" fmla="*/ 2147483647 h 957"/>
              <a:gd name="T40" fmla="*/ 2147483647 w 768"/>
              <a:gd name="T41" fmla="*/ 2147483647 h 957"/>
              <a:gd name="T42" fmla="*/ 2147483647 w 768"/>
              <a:gd name="T43" fmla="*/ 2147483647 h 957"/>
              <a:gd name="T44" fmla="*/ 2147483647 w 768"/>
              <a:gd name="T45" fmla="*/ 2147483647 h 957"/>
              <a:gd name="T46" fmla="*/ 2147483647 w 768"/>
              <a:gd name="T47" fmla="*/ 2147483647 h 957"/>
              <a:gd name="T48" fmla="*/ 2147483647 w 768"/>
              <a:gd name="T49" fmla="*/ 2147483647 h 957"/>
              <a:gd name="T50" fmla="*/ 2147483647 w 768"/>
              <a:gd name="T51" fmla="*/ 2147483647 h 957"/>
              <a:gd name="T52" fmla="*/ 2147483647 w 768"/>
              <a:gd name="T53" fmla="*/ 2147483647 h 957"/>
              <a:gd name="T54" fmla="*/ 2147483647 w 768"/>
              <a:gd name="T55" fmla="*/ 2147483647 h 957"/>
              <a:gd name="T56" fmla="*/ 2147483647 w 768"/>
              <a:gd name="T57" fmla="*/ 2147483647 h 957"/>
              <a:gd name="T58" fmla="*/ 2147483647 w 768"/>
              <a:gd name="T59" fmla="*/ 2147483647 h 957"/>
              <a:gd name="T60" fmla="*/ 2147483647 w 768"/>
              <a:gd name="T61" fmla="*/ 2147483647 h 957"/>
              <a:gd name="T62" fmla="*/ 2147483647 w 768"/>
              <a:gd name="T63" fmla="*/ 2147483647 h 957"/>
              <a:gd name="T64" fmla="*/ 2147483647 w 768"/>
              <a:gd name="T65" fmla="*/ 2147483647 h 957"/>
              <a:gd name="T66" fmla="*/ 2147483647 w 768"/>
              <a:gd name="T67" fmla="*/ 2147483647 h 957"/>
              <a:gd name="T68" fmla="*/ 2147483647 w 768"/>
              <a:gd name="T69" fmla="*/ 2147483647 h 957"/>
              <a:gd name="T70" fmla="*/ 2147483647 w 768"/>
              <a:gd name="T71" fmla="*/ 2147483647 h 957"/>
              <a:gd name="T72" fmla="*/ 2147483647 w 768"/>
              <a:gd name="T73" fmla="*/ 2147483647 h 957"/>
              <a:gd name="T74" fmla="*/ 2147483647 w 768"/>
              <a:gd name="T75" fmla="*/ 2147483647 h 957"/>
              <a:gd name="T76" fmla="*/ 2147483647 w 768"/>
              <a:gd name="T77" fmla="*/ 2147483647 h 957"/>
              <a:gd name="T78" fmla="*/ 2147483647 w 768"/>
              <a:gd name="T79" fmla="*/ 2147483647 h 957"/>
              <a:gd name="T80" fmla="*/ 2147483647 w 768"/>
              <a:gd name="T81" fmla="*/ 2147483647 h 957"/>
              <a:gd name="T82" fmla="*/ 2147483647 w 768"/>
              <a:gd name="T83" fmla="*/ 2147483647 h 957"/>
              <a:gd name="T84" fmla="*/ 2147483647 w 768"/>
              <a:gd name="T85" fmla="*/ 2147483647 h 957"/>
              <a:gd name="T86" fmla="*/ 2147483647 w 768"/>
              <a:gd name="T87" fmla="*/ 2147483647 h 957"/>
              <a:gd name="T88" fmla="*/ 2147483647 w 768"/>
              <a:gd name="T89" fmla="*/ 2147483647 h 957"/>
              <a:gd name="T90" fmla="*/ 2147483647 w 768"/>
              <a:gd name="T91" fmla="*/ 2147483647 h 957"/>
              <a:gd name="T92" fmla="*/ 2147483647 w 768"/>
              <a:gd name="T93" fmla="*/ 2147483647 h 957"/>
              <a:gd name="T94" fmla="*/ 2147483647 w 768"/>
              <a:gd name="T95" fmla="*/ 2147483647 h 957"/>
              <a:gd name="T96" fmla="*/ 2147483647 w 768"/>
              <a:gd name="T97" fmla="*/ 2147483647 h 957"/>
              <a:gd name="T98" fmla="*/ 2147483647 w 768"/>
              <a:gd name="T99" fmla="*/ 2147483647 h 957"/>
              <a:gd name="T100" fmla="*/ 2147483647 w 768"/>
              <a:gd name="T101" fmla="*/ 2147483647 h 957"/>
              <a:gd name="T102" fmla="*/ 2147483647 w 768"/>
              <a:gd name="T103" fmla="*/ 2147483647 h 957"/>
              <a:gd name="T104" fmla="*/ 2147483647 w 768"/>
              <a:gd name="T105" fmla="*/ 2147483647 h 957"/>
              <a:gd name="T106" fmla="*/ 2147483647 w 768"/>
              <a:gd name="T107" fmla="*/ 2147483647 h 95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768"/>
              <a:gd name="T163" fmla="*/ 0 h 957"/>
              <a:gd name="T164" fmla="*/ 768 w 768"/>
              <a:gd name="T165" fmla="*/ 957 h 95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768" h="957">
                <a:moveTo>
                  <a:pt x="5" y="388"/>
                </a:moveTo>
                <a:lnTo>
                  <a:pt x="5" y="382"/>
                </a:lnTo>
                <a:lnTo>
                  <a:pt x="0" y="348"/>
                </a:lnTo>
                <a:lnTo>
                  <a:pt x="5" y="348"/>
                </a:lnTo>
                <a:lnTo>
                  <a:pt x="11" y="325"/>
                </a:lnTo>
                <a:lnTo>
                  <a:pt x="16" y="302"/>
                </a:lnTo>
                <a:lnTo>
                  <a:pt x="5" y="302"/>
                </a:lnTo>
                <a:lnTo>
                  <a:pt x="0" y="297"/>
                </a:lnTo>
                <a:lnTo>
                  <a:pt x="0" y="285"/>
                </a:lnTo>
                <a:lnTo>
                  <a:pt x="41" y="280"/>
                </a:lnTo>
                <a:lnTo>
                  <a:pt x="47" y="274"/>
                </a:lnTo>
                <a:lnTo>
                  <a:pt x="88" y="262"/>
                </a:lnTo>
                <a:lnTo>
                  <a:pt x="88" y="257"/>
                </a:lnTo>
                <a:lnTo>
                  <a:pt x="88" y="228"/>
                </a:lnTo>
                <a:lnTo>
                  <a:pt x="83" y="223"/>
                </a:lnTo>
                <a:lnTo>
                  <a:pt x="88" y="194"/>
                </a:lnTo>
                <a:lnTo>
                  <a:pt x="83" y="188"/>
                </a:lnTo>
                <a:lnTo>
                  <a:pt x="78" y="183"/>
                </a:lnTo>
                <a:lnTo>
                  <a:pt x="83" y="183"/>
                </a:lnTo>
                <a:lnTo>
                  <a:pt x="78" y="183"/>
                </a:lnTo>
                <a:lnTo>
                  <a:pt x="78" y="171"/>
                </a:lnTo>
                <a:lnTo>
                  <a:pt x="31" y="126"/>
                </a:lnTo>
                <a:lnTo>
                  <a:pt x="47" y="114"/>
                </a:lnTo>
                <a:lnTo>
                  <a:pt x="47" y="120"/>
                </a:lnTo>
                <a:lnTo>
                  <a:pt x="57" y="109"/>
                </a:lnTo>
                <a:lnTo>
                  <a:pt x="72" y="131"/>
                </a:lnTo>
                <a:lnTo>
                  <a:pt x="72" y="137"/>
                </a:lnTo>
                <a:lnTo>
                  <a:pt x="78" y="137"/>
                </a:lnTo>
                <a:lnTo>
                  <a:pt x="83" y="137"/>
                </a:lnTo>
                <a:lnTo>
                  <a:pt x="88" y="137"/>
                </a:lnTo>
                <a:lnTo>
                  <a:pt x="93" y="143"/>
                </a:lnTo>
                <a:lnTo>
                  <a:pt x="98" y="143"/>
                </a:lnTo>
                <a:lnTo>
                  <a:pt x="109" y="143"/>
                </a:lnTo>
                <a:lnTo>
                  <a:pt x="114" y="143"/>
                </a:lnTo>
                <a:lnTo>
                  <a:pt x="124" y="131"/>
                </a:lnTo>
                <a:lnTo>
                  <a:pt x="129" y="131"/>
                </a:lnTo>
                <a:lnTo>
                  <a:pt x="129" y="143"/>
                </a:lnTo>
                <a:lnTo>
                  <a:pt x="129" y="149"/>
                </a:lnTo>
                <a:lnTo>
                  <a:pt x="145" y="154"/>
                </a:lnTo>
                <a:lnTo>
                  <a:pt x="139" y="166"/>
                </a:lnTo>
                <a:lnTo>
                  <a:pt x="139" y="171"/>
                </a:lnTo>
                <a:lnTo>
                  <a:pt x="145" y="171"/>
                </a:lnTo>
                <a:lnTo>
                  <a:pt x="145" y="183"/>
                </a:lnTo>
                <a:lnTo>
                  <a:pt x="150" y="188"/>
                </a:lnTo>
                <a:lnTo>
                  <a:pt x="155" y="194"/>
                </a:lnTo>
                <a:lnTo>
                  <a:pt x="155" y="200"/>
                </a:lnTo>
                <a:lnTo>
                  <a:pt x="155" y="205"/>
                </a:lnTo>
                <a:lnTo>
                  <a:pt x="160" y="205"/>
                </a:lnTo>
                <a:lnTo>
                  <a:pt x="170" y="205"/>
                </a:lnTo>
                <a:lnTo>
                  <a:pt x="191" y="188"/>
                </a:lnTo>
                <a:lnTo>
                  <a:pt x="196" y="194"/>
                </a:lnTo>
                <a:lnTo>
                  <a:pt x="212" y="234"/>
                </a:lnTo>
                <a:lnTo>
                  <a:pt x="232" y="285"/>
                </a:lnTo>
                <a:lnTo>
                  <a:pt x="232" y="291"/>
                </a:lnTo>
                <a:lnTo>
                  <a:pt x="237" y="291"/>
                </a:lnTo>
                <a:lnTo>
                  <a:pt x="243" y="291"/>
                </a:lnTo>
                <a:lnTo>
                  <a:pt x="243" y="297"/>
                </a:lnTo>
                <a:lnTo>
                  <a:pt x="253" y="297"/>
                </a:lnTo>
                <a:lnTo>
                  <a:pt x="258" y="297"/>
                </a:lnTo>
                <a:lnTo>
                  <a:pt x="263" y="297"/>
                </a:lnTo>
                <a:lnTo>
                  <a:pt x="268" y="291"/>
                </a:lnTo>
                <a:lnTo>
                  <a:pt x="273" y="291"/>
                </a:lnTo>
                <a:lnTo>
                  <a:pt x="273" y="280"/>
                </a:lnTo>
                <a:lnTo>
                  <a:pt x="279" y="274"/>
                </a:lnTo>
                <a:lnTo>
                  <a:pt x="315" y="262"/>
                </a:lnTo>
                <a:lnTo>
                  <a:pt x="304" y="240"/>
                </a:lnTo>
                <a:lnTo>
                  <a:pt x="325" y="217"/>
                </a:lnTo>
                <a:lnTo>
                  <a:pt x="330" y="217"/>
                </a:lnTo>
                <a:lnTo>
                  <a:pt x="340" y="211"/>
                </a:lnTo>
                <a:lnTo>
                  <a:pt x="356" y="200"/>
                </a:lnTo>
                <a:lnTo>
                  <a:pt x="361" y="188"/>
                </a:lnTo>
                <a:lnTo>
                  <a:pt x="366" y="183"/>
                </a:lnTo>
                <a:lnTo>
                  <a:pt x="366" y="177"/>
                </a:lnTo>
                <a:lnTo>
                  <a:pt x="366" y="171"/>
                </a:lnTo>
                <a:lnTo>
                  <a:pt x="361" y="143"/>
                </a:lnTo>
                <a:lnTo>
                  <a:pt x="382" y="143"/>
                </a:lnTo>
                <a:lnTo>
                  <a:pt x="402" y="143"/>
                </a:lnTo>
                <a:lnTo>
                  <a:pt x="408" y="143"/>
                </a:lnTo>
                <a:lnTo>
                  <a:pt x="413" y="149"/>
                </a:lnTo>
                <a:lnTo>
                  <a:pt x="433" y="137"/>
                </a:lnTo>
                <a:lnTo>
                  <a:pt x="444" y="143"/>
                </a:lnTo>
                <a:lnTo>
                  <a:pt x="459" y="143"/>
                </a:lnTo>
                <a:lnTo>
                  <a:pt x="464" y="126"/>
                </a:lnTo>
                <a:lnTo>
                  <a:pt x="469" y="126"/>
                </a:lnTo>
                <a:lnTo>
                  <a:pt x="485" y="120"/>
                </a:lnTo>
                <a:lnTo>
                  <a:pt x="490" y="114"/>
                </a:lnTo>
                <a:lnTo>
                  <a:pt x="490" y="109"/>
                </a:lnTo>
                <a:lnTo>
                  <a:pt x="490" y="103"/>
                </a:lnTo>
                <a:lnTo>
                  <a:pt x="490" y="97"/>
                </a:lnTo>
                <a:lnTo>
                  <a:pt x="475" y="86"/>
                </a:lnTo>
                <a:lnTo>
                  <a:pt x="475" y="80"/>
                </a:lnTo>
                <a:lnTo>
                  <a:pt x="485" y="74"/>
                </a:lnTo>
                <a:lnTo>
                  <a:pt x="495" y="63"/>
                </a:lnTo>
                <a:lnTo>
                  <a:pt x="495" y="52"/>
                </a:lnTo>
                <a:lnTo>
                  <a:pt x="505" y="40"/>
                </a:lnTo>
                <a:lnTo>
                  <a:pt x="495" y="23"/>
                </a:lnTo>
                <a:lnTo>
                  <a:pt x="485" y="17"/>
                </a:lnTo>
                <a:lnTo>
                  <a:pt x="495" y="0"/>
                </a:lnTo>
                <a:lnTo>
                  <a:pt x="505" y="0"/>
                </a:lnTo>
                <a:lnTo>
                  <a:pt x="511" y="12"/>
                </a:lnTo>
                <a:lnTo>
                  <a:pt x="521" y="6"/>
                </a:lnTo>
                <a:lnTo>
                  <a:pt x="521" y="12"/>
                </a:lnTo>
                <a:lnTo>
                  <a:pt x="531" y="12"/>
                </a:lnTo>
                <a:lnTo>
                  <a:pt x="536" y="35"/>
                </a:lnTo>
                <a:lnTo>
                  <a:pt x="542" y="40"/>
                </a:lnTo>
                <a:lnTo>
                  <a:pt x="552" y="40"/>
                </a:lnTo>
                <a:lnTo>
                  <a:pt x="552" y="46"/>
                </a:lnTo>
                <a:lnTo>
                  <a:pt x="578" y="46"/>
                </a:lnTo>
                <a:lnTo>
                  <a:pt x="603" y="46"/>
                </a:lnTo>
                <a:lnTo>
                  <a:pt x="603" y="35"/>
                </a:lnTo>
                <a:lnTo>
                  <a:pt x="614" y="35"/>
                </a:lnTo>
                <a:lnTo>
                  <a:pt x="629" y="35"/>
                </a:lnTo>
                <a:lnTo>
                  <a:pt x="634" y="35"/>
                </a:lnTo>
                <a:lnTo>
                  <a:pt x="650" y="52"/>
                </a:lnTo>
                <a:lnTo>
                  <a:pt x="660" y="52"/>
                </a:lnTo>
                <a:lnTo>
                  <a:pt x="660" y="80"/>
                </a:lnTo>
                <a:lnTo>
                  <a:pt x="717" y="80"/>
                </a:lnTo>
                <a:lnTo>
                  <a:pt x="727" y="74"/>
                </a:lnTo>
                <a:lnTo>
                  <a:pt x="732" y="74"/>
                </a:lnTo>
                <a:lnTo>
                  <a:pt x="748" y="80"/>
                </a:lnTo>
                <a:lnTo>
                  <a:pt x="748" y="86"/>
                </a:lnTo>
                <a:lnTo>
                  <a:pt x="748" y="92"/>
                </a:lnTo>
                <a:lnTo>
                  <a:pt x="753" y="92"/>
                </a:lnTo>
                <a:lnTo>
                  <a:pt x="753" y="97"/>
                </a:lnTo>
                <a:lnTo>
                  <a:pt x="748" y="97"/>
                </a:lnTo>
                <a:lnTo>
                  <a:pt x="748" y="103"/>
                </a:lnTo>
                <a:lnTo>
                  <a:pt x="748" y="109"/>
                </a:lnTo>
                <a:lnTo>
                  <a:pt x="753" y="109"/>
                </a:lnTo>
                <a:lnTo>
                  <a:pt x="753" y="114"/>
                </a:lnTo>
                <a:lnTo>
                  <a:pt x="753" y="120"/>
                </a:lnTo>
                <a:lnTo>
                  <a:pt x="758" y="120"/>
                </a:lnTo>
                <a:lnTo>
                  <a:pt x="763" y="126"/>
                </a:lnTo>
                <a:lnTo>
                  <a:pt x="763" y="131"/>
                </a:lnTo>
                <a:lnTo>
                  <a:pt x="763" y="137"/>
                </a:lnTo>
                <a:lnTo>
                  <a:pt x="763" y="143"/>
                </a:lnTo>
                <a:lnTo>
                  <a:pt x="763" y="149"/>
                </a:lnTo>
                <a:lnTo>
                  <a:pt x="768" y="149"/>
                </a:lnTo>
                <a:lnTo>
                  <a:pt x="768" y="154"/>
                </a:lnTo>
                <a:lnTo>
                  <a:pt x="763" y="160"/>
                </a:lnTo>
                <a:lnTo>
                  <a:pt x="758" y="177"/>
                </a:lnTo>
                <a:lnTo>
                  <a:pt x="753" y="194"/>
                </a:lnTo>
                <a:lnTo>
                  <a:pt x="748" y="200"/>
                </a:lnTo>
                <a:lnTo>
                  <a:pt x="743" y="205"/>
                </a:lnTo>
                <a:lnTo>
                  <a:pt x="737" y="217"/>
                </a:lnTo>
                <a:lnTo>
                  <a:pt x="737" y="223"/>
                </a:lnTo>
                <a:lnTo>
                  <a:pt x="737" y="234"/>
                </a:lnTo>
                <a:lnTo>
                  <a:pt x="732" y="251"/>
                </a:lnTo>
                <a:lnTo>
                  <a:pt x="732" y="262"/>
                </a:lnTo>
                <a:lnTo>
                  <a:pt x="737" y="274"/>
                </a:lnTo>
                <a:lnTo>
                  <a:pt x="732" y="297"/>
                </a:lnTo>
                <a:lnTo>
                  <a:pt x="737" y="297"/>
                </a:lnTo>
                <a:lnTo>
                  <a:pt x="737" y="336"/>
                </a:lnTo>
                <a:lnTo>
                  <a:pt x="737" y="348"/>
                </a:lnTo>
                <a:lnTo>
                  <a:pt x="743" y="371"/>
                </a:lnTo>
                <a:lnTo>
                  <a:pt x="737" y="388"/>
                </a:lnTo>
                <a:lnTo>
                  <a:pt x="732" y="388"/>
                </a:lnTo>
                <a:lnTo>
                  <a:pt x="722" y="388"/>
                </a:lnTo>
                <a:lnTo>
                  <a:pt x="717" y="399"/>
                </a:lnTo>
                <a:lnTo>
                  <a:pt x="722" y="411"/>
                </a:lnTo>
                <a:lnTo>
                  <a:pt x="712" y="416"/>
                </a:lnTo>
                <a:lnTo>
                  <a:pt x="701" y="422"/>
                </a:lnTo>
                <a:lnTo>
                  <a:pt x="696" y="416"/>
                </a:lnTo>
                <a:lnTo>
                  <a:pt x="691" y="411"/>
                </a:lnTo>
                <a:lnTo>
                  <a:pt x="686" y="411"/>
                </a:lnTo>
                <a:lnTo>
                  <a:pt x="681" y="439"/>
                </a:lnTo>
                <a:lnTo>
                  <a:pt x="681" y="445"/>
                </a:lnTo>
                <a:lnTo>
                  <a:pt x="686" y="450"/>
                </a:lnTo>
                <a:lnTo>
                  <a:pt x="691" y="456"/>
                </a:lnTo>
                <a:lnTo>
                  <a:pt x="691" y="462"/>
                </a:lnTo>
                <a:lnTo>
                  <a:pt x="686" y="468"/>
                </a:lnTo>
                <a:lnTo>
                  <a:pt x="655" y="468"/>
                </a:lnTo>
                <a:lnTo>
                  <a:pt x="655" y="490"/>
                </a:lnTo>
                <a:lnTo>
                  <a:pt x="655" y="502"/>
                </a:lnTo>
                <a:lnTo>
                  <a:pt x="655" y="507"/>
                </a:lnTo>
                <a:lnTo>
                  <a:pt x="660" y="513"/>
                </a:lnTo>
                <a:lnTo>
                  <a:pt x="670" y="519"/>
                </a:lnTo>
                <a:lnTo>
                  <a:pt x="665" y="530"/>
                </a:lnTo>
                <a:lnTo>
                  <a:pt x="660" y="536"/>
                </a:lnTo>
                <a:lnTo>
                  <a:pt x="660" y="581"/>
                </a:lnTo>
                <a:lnTo>
                  <a:pt x="645" y="581"/>
                </a:lnTo>
                <a:lnTo>
                  <a:pt x="634" y="581"/>
                </a:lnTo>
                <a:lnTo>
                  <a:pt x="624" y="604"/>
                </a:lnTo>
                <a:lnTo>
                  <a:pt x="598" y="599"/>
                </a:lnTo>
                <a:lnTo>
                  <a:pt x="593" y="599"/>
                </a:lnTo>
                <a:lnTo>
                  <a:pt x="588" y="599"/>
                </a:lnTo>
                <a:lnTo>
                  <a:pt x="583" y="599"/>
                </a:lnTo>
                <a:lnTo>
                  <a:pt x="578" y="599"/>
                </a:lnTo>
                <a:lnTo>
                  <a:pt x="572" y="604"/>
                </a:lnTo>
                <a:lnTo>
                  <a:pt x="567" y="604"/>
                </a:lnTo>
                <a:lnTo>
                  <a:pt x="562" y="604"/>
                </a:lnTo>
                <a:lnTo>
                  <a:pt x="557" y="604"/>
                </a:lnTo>
                <a:lnTo>
                  <a:pt x="557" y="616"/>
                </a:lnTo>
                <a:lnTo>
                  <a:pt x="557" y="633"/>
                </a:lnTo>
                <a:lnTo>
                  <a:pt x="557" y="644"/>
                </a:lnTo>
                <a:lnTo>
                  <a:pt x="552" y="667"/>
                </a:lnTo>
                <a:lnTo>
                  <a:pt x="547" y="690"/>
                </a:lnTo>
                <a:lnTo>
                  <a:pt x="547" y="701"/>
                </a:lnTo>
                <a:lnTo>
                  <a:pt x="567" y="701"/>
                </a:lnTo>
                <a:lnTo>
                  <a:pt x="572" y="701"/>
                </a:lnTo>
                <a:lnTo>
                  <a:pt x="578" y="701"/>
                </a:lnTo>
                <a:lnTo>
                  <a:pt x="578" y="707"/>
                </a:lnTo>
                <a:lnTo>
                  <a:pt x="578" y="712"/>
                </a:lnTo>
                <a:lnTo>
                  <a:pt x="562" y="712"/>
                </a:lnTo>
                <a:lnTo>
                  <a:pt x="562" y="724"/>
                </a:lnTo>
                <a:lnTo>
                  <a:pt x="557" y="735"/>
                </a:lnTo>
                <a:lnTo>
                  <a:pt x="557" y="752"/>
                </a:lnTo>
                <a:lnTo>
                  <a:pt x="552" y="769"/>
                </a:lnTo>
                <a:lnTo>
                  <a:pt x="552" y="787"/>
                </a:lnTo>
                <a:lnTo>
                  <a:pt x="552" y="798"/>
                </a:lnTo>
                <a:lnTo>
                  <a:pt x="552" y="821"/>
                </a:lnTo>
                <a:lnTo>
                  <a:pt x="552" y="849"/>
                </a:lnTo>
                <a:lnTo>
                  <a:pt x="552" y="878"/>
                </a:lnTo>
                <a:lnTo>
                  <a:pt x="552" y="895"/>
                </a:lnTo>
                <a:lnTo>
                  <a:pt x="536" y="883"/>
                </a:lnTo>
                <a:lnTo>
                  <a:pt x="531" y="889"/>
                </a:lnTo>
                <a:lnTo>
                  <a:pt x="511" y="900"/>
                </a:lnTo>
                <a:lnTo>
                  <a:pt x="511" y="889"/>
                </a:lnTo>
                <a:lnTo>
                  <a:pt x="438" y="889"/>
                </a:lnTo>
                <a:lnTo>
                  <a:pt x="433" y="895"/>
                </a:lnTo>
                <a:lnTo>
                  <a:pt x="423" y="906"/>
                </a:lnTo>
                <a:lnTo>
                  <a:pt x="418" y="923"/>
                </a:lnTo>
                <a:lnTo>
                  <a:pt x="418" y="940"/>
                </a:lnTo>
                <a:lnTo>
                  <a:pt x="418" y="946"/>
                </a:lnTo>
                <a:lnTo>
                  <a:pt x="413" y="952"/>
                </a:lnTo>
                <a:lnTo>
                  <a:pt x="413" y="957"/>
                </a:lnTo>
                <a:lnTo>
                  <a:pt x="408" y="957"/>
                </a:lnTo>
                <a:lnTo>
                  <a:pt x="402" y="957"/>
                </a:lnTo>
                <a:lnTo>
                  <a:pt x="392" y="952"/>
                </a:lnTo>
                <a:lnTo>
                  <a:pt x="387" y="946"/>
                </a:lnTo>
                <a:lnTo>
                  <a:pt x="377" y="940"/>
                </a:lnTo>
                <a:lnTo>
                  <a:pt x="366" y="929"/>
                </a:lnTo>
                <a:lnTo>
                  <a:pt x="351" y="918"/>
                </a:lnTo>
                <a:lnTo>
                  <a:pt x="330" y="900"/>
                </a:lnTo>
                <a:lnTo>
                  <a:pt x="325" y="895"/>
                </a:lnTo>
                <a:lnTo>
                  <a:pt x="325" y="889"/>
                </a:lnTo>
                <a:lnTo>
                  <a:pt x="325" y="878"/>
                </a:lnTo>
                <a:lnTo>
                  <a:pt x="325" y="872"/>
                </a:lnTo>
                <a:lnTo>
                  <a:pt x="320" y="866"/>
                </a:lnTo>
                <a:lnTo>
                  <a:pt x="315" y="866"/>
                </a:lnTo>
                <a:lnTo>
                  <a:pt x="315" y="861"/>
                </a:lnTo>
                <a:lnTo>
                  <a:pt x="320" y="861"/>
                </a:lnTo>
                <a:lnTo>
                  <a:pt x="320" y="855"/>
                </a:lnTo>
                <a:lnTo>
                  <a:pt x="315" y="849"/>
                </a:lnTo>
                <a:lnTo>
                  <a:pt x="315" y="843"/>
                </a:lnTo>
                <a:lnTo>
                  <a:pt x="310" y="843"/>
                </a:lnTo>
                <a:lnTo>
                  <a:pt x="304" y="843"/>
                </a:lnTo>
                <a:lnTo>
                  <a:pt x="304" y="838"/>
                </a:lnTo>
                <a:lnTo>
                  <a:pt x="304" y="832"/>
                </a:lnTo>
                <a:lnTo>
                  <a:pt x="304" y="826"/>
                </a:lnTo>
                <a:lnTo>
                  <a:pt x="299" y="826"/>
                </a:lnTo>
                <a:lnTo>
                  <a:pt x="304" y="821"/>
                </a:lnTo>
                <a:lnTo>
                  <a:pt x="304" y="815"/>
                </a:lnTo>
                <a:lnTo>
                  <a:pt x="304" y="809"/>
                </a:lnTo>
                <a:lnTo>
                  <a:pt x="299" y="809"/>
                </a:lnTo>
                <a:lnTo>
                  <a:pt x="294" y="809"/>
                </a:lnTo>
                <a:lnTo>
                  <a:pt x="289" y="815"/>
                </a:lnTo>
                <a:lnTo>
                  <a:pt x="284" y="815"/>
                </a:lnTo>
                <a:lnTo>
                  <a:pt x="279" y="815"/>
                </a:lnTo>
                <a:lnTo>
                  <a:pt x="273" y="809"/>
                </a:lnTo>
                <a:lnTo>
                  <a:pt x="268" y="804"/>
                </a:lnTo>
                <a:lnTo>
                  <a:pt x="273" y="798"/>
                </a:lnTo>
                <a:lnTo>
                  <a:pt x="268" y="792"/>
                </a:lnTo>
                <a:lnTo>
                  <a:pt x="263" y="781"/>
                </a:lnTo>
                <a:lnTo>
                  <a:pt x="258" y="781"/>
                </a:lnTo>
                <a:lnTo>
                  <a:pt x="253" y="769"/>
                </a:lnTo>
                <a:lnTo>
                  <a:pt x="248" y="758"/>
                </a:lnTo>
                <a:lnTo>
                  <a:pt x="248" y="735"/>
                </a:lnTo>
                <a:lnTo>
                  <a:pt x="222" y="752"/>
                </a:lnTo>
                <a:lnTo>
                  <a:pt x="227" y="758"/>
                </a:lnTo>
                <a:lnTo>
                  <a:pt x="196" y="775"/>
                </a:lnTo>
                <a:lnTo>
                  <a:pt x="181" y="775"/>
                </a:lnTo>
                <a:lnTo>
                  <a:pt x="155" y="781"/>
                </a:lnTo>
                <a:lnTo>
                  <a:pt x="139" y="787"/>
                </a:lnTo>
                <a:lnTo>
                  <a:pt x="114" y="764"/>
                </a:lnTo>
                <a:lnTo>
                  <a:pt x="83" y="787"/>
                </a:lnTo>
                <a:lnTo>
                  <a:pt x="57" y="769"/>
                </a:lnTo>
                <a:lnTo>
                  <a:pt x="36" y="758"/>
                </a:lnTo>
                <a:lnTo>
                  <a:pt x="31" y="758"/>
                </a:lnTo>
                <a:lnTo>
                  <a:pt x="31" y="752"/>
                </a:lnTo>
                <a:lnTo>
                  <a:pt x="31" y="747"/>
                </a:lnTo>
                <a:lnTo>
                  <a:pt x="41" y="718"/>
                </a:lnTo>
                <a:lnTo>
                  <a:pt x="52" y="724"/>
                </a:lnTo>
                <a:lnTo>
                  <a:pt x="57" y="712"/>
                </a:lnTo>
                <a:lnTo>
                  <a:pt x="62" y="712"/>
                </a:lnTo>
                <a:lnTo>
                  <a:pt x="67" y="701"/>
                </a:lnTo>
                <a:lnTo>
                  <a:pt x="72" y="701"/>
                </a:lnTo>
                <a:lnTo>
                  <a:pt x="103" y="684"/>
                </a:lnTo>
                <a:lnTo>
                  <a:pt x="93" y="644"/>
                </a:lnTo>
                <a:lnTo>
                  <a:pt x="93" y="627"/>
                </a:lnTo>
                <a:lnTo>
                  <a:pt x="150" y="627"/>
                </a:lnTo>
                <a:lnTo>
                  <a:pt x="150" y="599"/>
                </a:lnTo>
                <a:lnTo>
                  <a:pt x="134" y="599"/>
                </a:lnTo>
                <a:lnTo>
                  <a:pt x="139" y="581"/>
                </a:lnTo>
                <a:lnTo>
                  <a:pt x="109" y="536"/>
                </a:lnTo>
                <a:lnTo>
                  <a:pt x="124" y="530"/>
                </a:lnTo>
                <a:lnTo>
                  <a:pt x="119" y="524"/>
                </a:lnTo>
                <a:lnTo>
                  <a:pt x="124" y="519"/>
                </a:lnTo>
                <a:lnTo>
                  <a:pt x="129" y="507"/>
                </a:lnTo>
                <a:lnTo>
                  <a:pt x="134" y="507"/>
                </a:lnTo>
                <a:lnTo>
                  <a:pt x="134" y="502"/>
                </a:lnTo>
                <a:lnTo>
                  <a:pt x="129" y="502"/>
                </a:lnTo>
                <a:lnTo>
                  <a:pt x="129" y="496"/>
                </a:lnTo>
                <a:lnTo>
                  <a:pt x="124" y="496"/>
                </a:lnTo>
                <a:lnTo>
                  <a:pt x="119" y="496"/>
                </a:lnTo>
                <a:lnTo>
                  <a:pt x="114" y="485"/>
                </a:lnTo>
                <a:lnTo>
                  <a:pt x="114" y="479"/>
                </a:lnTo>
                <a:lnTo>
                  <a:pt x="124" y="485"/>
                </a:lnTo>
                <a:lnTo>
                  <a:pt x="124" y="445"/>
                </a:lnTo>
                <a:lnTo>
                  <a:pt x="129" y="445"/>
                </a:lnTo>
                <a:lnTo>
                  <a:pt x="129" y="411"/>
                </a:lnTo>
                <a:lnTo>
                  <a:pt x="124" y="411"/>
                </a:lnTo>
                <a:lnTo>
                  <a:pt x="124" y="393"/>
                </a:lnTo>
                <a:lnTo>
                  <a:pt x="119" y="393"/>
                </a:lnTo>
                <a:lnTo>
                  <a:pt x="114" y="393"/>
                </a:lnTo>
                <a:lnTo>
                  <a:pt x="103" y="399"/>
                </a:lnTo>
                <a:lnTo>
                  <a:pt x="78" y="405"/>
                </a:lnTo>
                <a:lnTo>
                  <a:pt x="72" y="399"/>
                </a:lnTo>
                <a:lnTo>
                  <a:pt x="67" y="399"/>
                </a:lnTo>
                <a:lnTo>
                  <a:pt x="57" y="376"/>
                </a:lnTo>
                <a:lnTo>
                  <a:pt x="52" y="376"/>
                </a:lnTo>
                <a:lnTo>
                  <a:pt x="52" y="388"/>
                </a:lnTo>
                <a:lnTo>
                  <a:pt x="47" y="388"/>
                </a:lnTo>
                <a:lnTo>
                  <a:pt x="36" y="382"/>
                </a:lnTo>
                <a:lnTo>
                  <a:pt x="31" y="382"/>
                </a:lnTo>
                <a:lnTo>
                  <a:pt x="26" y="365"/>
                </a:lnTo>
                <a:lnTo>
                  <a:pt x="16" y="365"/>
                </a:lnTo>
                <a:lnTo>
                  <a:pt x="11" y="365"/>
                </a:lnTo>
                <a:lnTo>
                  <a:pt x="11" y="382"/>
                </a:lnTo>
                <a:lnTo>
                  <a:pt x="5" y="388"/>
                </a:lnTo>
                <a:close/>
              </a:path>
            </a:pathLst>
          </a:custGeom>
          <a:solidFill>
            <a:srgbClr val="FF2D2D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205" name="Freeform 39"/>
          <p:cNvSpPr>
            <a:spLocks/>
          </p:cNvSpPr>
          <p:nvPr/>
        </p:nvSpPr>
        <p:spPr bwMode="auto">
          <a:xfrm>
            <a:off x="6271055" y="5272756"/>
            <a:ext cx="1027923" cy="1717802"/>
          </a:xfrm>
          <a:custGeom>
            <a:avLst/>
            <a:gdLst>
              <a:gd name="T0" fmla="*/ 2147483647 w 608"/>
              <a:gd name="T1" fmla="*/ 2147483647 h 969"/>
              <a:gd name="T2" fmla="*/ 2147483647 w 608"/>
              <a:gd name="T3" fmla="*/ 2147483647 h 969"/>
              <a:gd name="T4" fmla="*/ 2147483647 w 608"/>
              <a:gd name="T5" fmla="*/ 2147483647 h 969"/>
              <a:gd name="T6" fmla="*/ 2147483647 w 608"/>
              <a:gd name="T7" fmla="*/ 2147483647 h 969"/>
              <a:gd name="T8" fmla="*/ 2147483647 w 608"/>
              <a:gd name="T9" fmla="*/ 2147483647 h 969"/>
              <a:gd name="T10" fmla="*/ 2147483647 w 608"/>
              <a:gd name="T11" fmla="*/ 2147483647 h 969"/>
              <a:gd name="T12" fmla="*/ 2147483647 w 608"/>
              <a:gd name="T13" fmla="*/ 2147483647 h 969"/>
              <a:gd name="T14" fmla="*/ 2147483647 w 608"/>
              <a:gd name="T15" fmla="*/ 2147483647 h 969"/>
              <a:gd name="T16" fmla="*/ 2147483647 w 608"/>
              <a:gd name="T17" fmla="*/ 2147483647 h 969"/>
              <a:gd name="T18" fmla="*/ 2147483647 w 608"/>
              <a:gd name="T19" fmla="*/ 2147483647 h 969"/>
              <a:gd name="T20" fmla="*/ 2147483647 w 608"/>
              <a:gd name="T21" fmla="*/ 2147483647 h 969"/>
              <a:gd name="T22" fmla="*/ 2147483647 w 608"/>
              <a:gd name="T23" fmla="*/ 2147483647 h 969"/>
              <a:gd name="T24" fmla="*/ 2147483647 w 608"/>
              <a:gd name="T25" fmla="*/ 2147483647 h 969"/>
              <a:gd name="T26" fmla="*/ 2147483647 w 608"/>
              <a:gd name="T27" fmla="*/ 2147483647 h 969"/>
              <a:gd name="T28" fmla="*/ 2147483647 w 608"/>
              <a:gd name="T29" fmla="*/ 2147483647 h 969"/>
              <a:gd name="T30" fmla="*/ 2147483647 w 608"/>
              <a:gd name="T31" fmla="*/ 2147483647 h 969"/>
              <a:gd name="T32" fmla="*/ 2147483647 w 608"/>
              <a:gd name="T33" fmla="*/ 2147483647 h 969"/>
              <a:gd name="T34" fmla="*/ 2147483647 w 608"/>
              <a:gd name="T35" fmla="*/ 2147483647 h 969"/>
              <a:gd name="T36" fmla="*/ 2147483647 w 608"/>
              <a:gd name="T37" fmla="*/ 2147483647 h 969"/>
              <a:gd name="T38" fmla="*/ 2147483647 w 608"/>
              <a:gd name="T39" fmla="*/ 2147483647 h 969"/>
              <a:gd name="T40" fmla="*/ 2147483647 w 608"/>
              <a:gd name="T41" fmla="*/ 2147483647 h 969"/>
              <a:gd name="T42" fmla="*/ 2147483647 w 608"/>
              <a:gd name="T43" fmla="*/ 2147483647 h 969"/>
              <a:gd name="T44" fmla="*/ 2147483647 w 608"/>
              <a:gd name="T45" fmla="*/ 2147483647 h 969"/>
              <a:gd name="T46" fmla="*/ 2147483647 w 608"/>
              <a:gd name="T47" fmla="*/ 2147483647 h 969"/>
              <a:gd name="T48" fmla="*/ 2147483647 w 608"/>
              <a:gd name="T49" fmla="*/ 2147483647 h 969"/>
              <a:gd name="T50" fmla="*/ 2147483647 w 608"/>
              <a:gd name="T51" fmla="*/ 2147483647 h 969"/>
              <a:gd name="T52" fmla="*/ 2147483647 w 608"/>
              <a:gd name="T53" fmla="*/ 2147483647 h 969"/>
              <a:gd name="T54" fmla="*/ 2147483647 w 608"/>
              <a:gd name="T55" fmla="*/ 2147483647 h 969"/>
              <a:gd name="T56" fmla="*/ 2147483647 w 608"/>
              <a:gd name="T57" fmla="*/ 2147483647 h 969"/>
              <a:gd name="T58" fmla="*/ 2147483647 w 608"/>
              <a:gd name="T59" fmla="*/ 2147483647 h 969"/>
              <a:gd name="T60" fmla="*/ 2147483647 w 608"/>
              <a:gd name="T61" fmla="*/ 2147483647 h 969"/>
              <a:gd name="T62" fmla="*/ 2147483647 w 608"/>
              <a:gd name="T63" fmla="*/ 2147483647 h 969"/>
              <a:gd name="T64" fmla="*/ 2147483647 w 608"/>
              <a:gd name="T65" fmla="*/ 2147483647 h 969"/>
              <a:gd name="T66" fmla="*/ 0 w 608"/>
              <a:gd name="T67" fmla="*/ 2147483647 h 969"/>
              <a:gd name="T68" fmla="*/ 2147483647 w 608"/>
              <a:gd name="T69" fmla="*/ 2147483647 h 969"/>
              <a:gd name="T70" fmla="*/ 2147483647 w 608"/>
              <a:gd name="T71" fmla="*/ 2147483647 h 969"/>
              <a:gd name="T72" fmla="*/ 2147483647 w 608"/>
              <a:gd name="T73" fmla="*/ 2147483647 h 969"/>
              <a:gd name="T74" fmla="*/ 2147483647 w 608"/>
              <a:gd name="T75" fmla="*/ 2147483647 h 969"/>
              <a:gd name="T76" fmla="*/ 2147483647 w 608"/>
              <a:gd name="T77" fmla="*/ 2147483647 h 969"/>
              <a:gd name="T78" fmla="*/ 2147483647 w 608"/>
              <a:gd name="T79" fmla="*/ 2147483647 h 969"/>
              <a:gd name="T80" fmla="*/ 2147483647 w 608"/>
              <a:gd name="T81" fmla="*/ 2147483647 h 969"/>
              <a:gd name="T82" fmla="*/ 2147483647 w 608"/>
              <a:gd name="T83" fmla="*/ 2147483647 h 969"/>
              <a:gd name="T84" fmla="*/ 2147483647 w 608"/>
              <a:gd name="T85" fmla="*/ 2147483647 h 969"/>
              <a:gd name="T86" fmla="*/ 2147483647 w 608"/>
              <a:gd name="T87" fmla="*/ 2147483647 h 969"/>
              <a:gd name="T88" fmla="*/ 2147483647 w 608"/>
              <a:gd name="T89" fmla="*/ 2147483647 h 969"/>
              <a:gd name="T90" fmla="*/ 2147483647 w 608"/>
              <a:gd name="T91" fmla="*/ 2147483647 h 969"/>
              <a:gd name="T92" fmla="*/ 2147483647 w 608"/>
              <a:gd name="T93" fmla="*/ 2147483647 h 969"/>
              <a:gd name="T94" fmla="*/ 2147483647 w 608"/>
              <a:gd name="T95" fmla="*/ 2147483647 h 969"/>
              <a:gd name="T96" fmla="*/ 2147483647 w 608"/>
              <a:gd name="T97" fmla="*/ 2147483647 h 969"/>
              <a:gd name="T98" fmla="*/ 2147483647 w 608"/>
              <a:gd name="T99" fmla="*/ 2147483647 h 969"/>
              <a:gd name="T100" fmla="*/ 2147483647 w 608"/>
              <a:gd name="T101" fmla="*/ 2147483647 h 969"/>
              <a:gd name="T102" fmla="*/ 2147483647 w 608"/>
              <a:gd name="T103" fmla="*/ 2147483647 h 969"/>
              <a:gd name="T104" fmla="*/ 2147483647 w 608"/>
              <a:gd name="T105" fmla="*/ 2147483647 h 969"/>
              <a:gd name="T106" fmla="*/ 2147483647 w 608"/>
              <a:gd name="T107" fmla="*/ 2147483647 h 969"/>
              <a:gd name="T108" fmla="*/ 2147483647 w 608"/>
              <a:gd name="T109" fmla="*/ 2147483647 h 96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08"/>
              <a:gd name="T166" fmla="*/ 0 h 969"/>
              <a:gd name="T167" fmla="*/ 608 w 608"/>
              <a:gd name="T168" fmla="*/ 969 h 96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08" h="969">
                <a:moveTo>
                  <a:pt x="515" y="496"/>
                </a:moveTo>
                <a:lnTo>
                  <a:pt x="520" y="501"/>
                </a:lnTo>
                <a:lnTo>
                  <a:pt x="520" y="507"/>
                </a:lnTo>
                <a:lnTo>
                  <a:pt x="515" y="507"/>
                </a:lnTo>
                <a:lnTo>
                  <a:pt x="510" y="507"/>
                </a:lnTo>
                <a:lnTo>
                  <a:pt x="510" y="513"/>
                </a:lnTo>
                <a:lnTo>
                  <a:pt x="510" y="519"/>
                </a:lnTo>
                <a:lnTo>
                  <a:pt x="510" y="524"/>
                </a:lnTo>
                <a:lnTo>
                  <a:pt x="515" y="524"/>
                </a:lnTo>
                <a:lnTo>
                  <a:pt x="520" y="524"/>
                </a:lnTo>
                <a:lnTo>
                  <a:pt x="526" y="530"/>
                </a:lnTo>
                <a:lnTo>
                  <a:pt x="531" y="536"/>
                </a:lnTo>
                <a:lnTo>
                  <a:pt x="531" y="541"/>
                </a:lnTo>
                <a:lnTo>
                  <a:pt x="536" y="541"/>
                </a:lnTo>
                <a:lnTo>
                  <a:pt x="536" y="547"/>
                </a:lnTo>
                <a:lnTo>
                  <a:pt x="536" y="553"/>
                </a:lnTo>
                <a:lnTo>
                  <a:pt x="541" y="553"/>
                </a:lnTo>
                <a:lnTo>
                  <a:pt x="546" y="553"/>
                </a:lnTo>
                <a:lnTo>
                  <a:pt x="546" y="558"/>
                </a:lnTo>
                <a:lnTo>
                  <a:pt x="551" y="564"/>
                </a:lnTo>
                <a:lnTo>
                  <a:pt x="546" y="570"/>
                </a:lnTo>
                <a:lnTo>
                  <a:pt x="546" y="576"/>
                </a:lnTo>
                <a:lnTo>
                  <a:pt x="546" y="581"/>
                </a:lnTo>
                <a:lnTo>
                  <a:pt x="541" y="581"/>
                </a:lnTo>
                <a:lnTo>
                  <a:pt x="536" y="581"/>
                </a:lnTo>
                <a:lnTo>
                  <a:pt x="536" y="587"/>
                </a:lnTo>
                <a:lnTo>
                  <a:pt x="536" y="593"/>
                </a:lnTo>
                <a:lnTo>
                  <a:pt x="536" y="598"/>
                </a:lnTo>
                <a:lnTo>
                  <a:pt x="541" y="598"/>
                </a:lnTo>
                <a:lnTo>
                  <a:pt x="546" y="598"/>
                </a:lnTo>
                <a:lnTo>
                  <a:pt x="546" y="604"/>
                </a:lnTo>
                <a:lnTo>
                  <a:pt x="546" y="610"/>
                </a:lnTo>
                <a:lnTo>
                  <a:pt x="541" y="615"/>
                </a:lnTo>
                <a:lnTo>
                  <a:pt x="546" y="615"/>
                </a:lnTo>
                <a:lnTo>
                  <a:pt x="546" y="621"/>
                </a:lnTo>
                <a:lnTo>
                  <a:pt x="546" y="627"/>
                </a:lnTo>
                <a:lnTo>
                  <a:pt x="551" y="633"/>
                </a:lnTo>
                <a:lnTo>
                  <a:pt x="551" y="638"/>
                </a:lnTo>
                <a:lnTo>
                  <a:pt x="556" y="644"/>
                </a:lnTo>
                <a:lnTo>
                  <a:pt x="556" y="650"/>
                </a:lnTo>
                <a:lnTo>
                  <a:pt x="551" y="650"/>
                </a:lnTo>
                <a:lnTo>
                  <a:pt x="546" y="655"/>
                </a:lnTo>
                <a:lnTo>
                  <a:pt x="546" y="661"/>
                </a:lnTo>
                <a:lnTo>
                  <a:pt x="546" y="667"/>
                </a:lnTo>
                <a:lnTo>
                  <a:pt x="546" y="672"/>
                </a:lnTo>
                <a:lnTo>
                  <a:pt x="546" y="678"/>
                </a:lnTo>
                <a:lnTo>
                  <a:pt x="546" y="684"/>
                </a:lnTo>
                <a:lnTo>
                  <a:pt x="541" y="684"/>
                </a:lnTo>
                <a:lnTo>
                  <a:pt x="541" y="689"/>
                </a:lnTo>
                <a:lnTo>
                  <a:pt x="541" y="695"/>
                </a:lnTo>
                <a:lnTo>
                  <a:pt x="546" y="695"/>
                </a:lnTo>
                <a:lnTo>
                  <a:pt x="541" y="701"/>
                </a:lnTo>
                <a:lnTo>
                  <a:pt x="541" y="707"/>
                </a:lnTo>
                <a:lnTo>
                  <a:pt x="536" y="707"/>
                </a:lnTo>
                <a:lnTo>
                  <a:pt x="541" y="712"/>
                </a:lnTo>
                <a:lnTo>
                  <a:pt x="536" y="712"/>
                </a:lnTo>
                <a:lnTo>
                  <a:pt x="536" y="718"/>
                </a:lnTo>
                <a:lnTo>
                  <a:pt x="536" y="724"/>
                </a:lnTo>
                <a:lnTo>
                  <a:pt x="531" y="724"/>
                </a:lnTo>
                <a:lnTo>
                  <a:pt x="526" y="724"/>
                </a:lnTo>
                <a:lnTo>
                  <a:pt x="520" y="724"/>
                </a:lnTo>
                <a:lnTo>
                  <a:pt x="520" y="729"/>
                </a:lnTo>
                <a:lnTo>
                  <a:pt x="515" y="729"/>
                </a:lnTo>
                <a:lnTo>
                  <a:pt x="510" y="735"/>
                </a:lnTo>
                <a:lnTo>
                  <a:pt x="505" y="741"/>
                </a:lnTo>
                <a:lnTo>
                  <a:pt x="505" y="746"/>
                </a:lnTo>
                <a:lnTo>
                  <a:pt x="510" y="746"/>
                </a:lnTo>
                <a:lnTo>
                  <a:pt x="510" y="752"/>
                </a:lnTo>
                <a:lnTo>
                  <a:pt x="505" y="752"/>
                </a:lnTo>
                <a:lnTo>
                  <a:pt x="500" y="752"/>
                </a:lnTo>
                <a:lnTo>
                  <a:pt x="495" y="752"/>
                </a:lnTo>
                <a:lnTo>
                  <a:pt x="489" y="752"/>
                </a:lnTo>
                <a:lnTo>
                  <a:pt x="489" y="746"/>
                </a:lnTo>
                <a:lnTo>
                  <a:pt x="489" y="752"/>
                </a:lnTo>
                <a:lnTo>
                  <a:pt x="489" y="758"/>
                </a:lnTo>
                <a:lnTo>
                  <a:pt x="489" y="764"/>
                </a:lnTo>
                <a:lnTo>
                  <a:pt x="495" y="764"/>
                </a:lnTo>
                <a:lnTo>
                  <a:pt x="495" y="769"/>
                </a:lnTo>
                <a:lnTo>
                  <a:pt x="489" y="769"/>
                </a:lnTo>
                <a:lnTo>
                  <a:pt x="500" y="775"/>
                </a:lnTo>
                <a:lnTo>
                  <a:pt x="505" y="775"/>
                </a:lnTo>
                <a:lnTo>
                  <a:pt x="505" y="781"/>
                </a:lnTo>
                <a:lnTo>
                  <a:pt x="510" y="781"/>
                </a:lnTo>
                <a:lnTo>
                  <a:pt x="515" y="781"/>
                </a:lnTo>
                <a:lnTo>
                  <a:pt x="515" y="826"/>
                </a:lnTo>
                <a:lnTo>
                  <a:pt x="515" y="832"/>
                </a:lnTo>
                <a:lnTo>
                  <a:pt x="515" y="849"/>
                </a:lnTo>
                <a:lnTo>
                  <a:pt x="520" y="849"/>
                </a:lnTo>
                <a:lnTo>
                  <a:pt x="526" y="855"/>
                </a:lnTo>
                <a:lnTo>
                  <a:pt x="526" y="860"/>
                </a:lnTo>
                <a:lnTo>
                  <a:pt x="531" y="860"/>
                </a:lnTo>
                <a:lnTo>
                  <a:pt x="531" y="855"/>
                </a:lnTo>
                <a:lnTo>
                  <a:pt x="536" y="855"/>
                </a:lnTo>
                <a:lnTo>
                  <a:pt x="541" y="849"/>
                </a:lnTo>
                <a:lnTo>
                  <a:pt x="541" y="843"/>
                </a:lnTo>
                <a:lnTo>
                  <a:pt x="546" y="838"/>
                </a:lnTo>
                <a:lnTo>
                  <a:pt x="551" y="838"/>
                </a:lnTo>
                <a:lnTo>
                  <a:pt x="556" y="838"/>
                </a:lnTo>
                <a:lnTo>
                  <a:pt x="556" y="832"/>
                </a:lnTo>
                <a:lnTo>
                  <a:pt x="562" y="838"/>
                </a:lnTo>
                <a:lnTo>
                  <a:pt x="562" y="843"/>
                </a:lnTo>
                <a:lnTo>
                  <a:pt x="562" y="849"/>
                </a:lnTo>
                <a:lnTo>
                  <a:pt x="567" y="849"/>
                </a:lnTo>
                <a:lnTo>
                  <a:pt x="562" y="849"/>
                </a:lnTo>
                <a:lnTo>
                  <a:pt x="562" y="855"/>
                </a:lnTo>
                <a:lnTo>
                  <a:pt x="562" y="860"/>
                </a:lnTo>
                <a:lnTo>
                  <a:pt x="567" y="860"/>
                </a:lnTo>
                <a:lnTo>
                  <a:pt x="572" y="860"/>
                </a:lnTo>
                <a:lnTo>
                  <a:pt x="577" y="860"/>
                </a:lnTo>
                <a:lnTo>
                  <a:pt x="582" y="860"/>
                </a:lnTo>
                <a:lnTo>
                  <a:pt x="587" y="855"/>
                </a:lnTo>
                <a:lnTo>
                  <a:pt x="587" y="860"/>
                </a:lnTo>
                <a:lnTo>
                  <a:pt x="593" y="860"/>
                </a:lnTo>
                <a:lnTo>
                  <a:pt x="598" y="860"/>
                </a:lnTo>
                <a:lnTo>
                  <a:pt x="603" y="860"/>
                </a:lnTo>
                <a:lnTo>
                  <a:pt x="603" y="866"/>
                </a:lnTo>
                <a:lnTo>
                  <a:pt x="603" y="872"/>
                </a:lnTo>
                <a:lnTo>
                  <a:pt x="603" y="877"/>
                </a:lnTo>
                <a:lnTo>
                  <a:pt x="603" y="883"/>
                </a:lnTo>
                <a:lnTo>
                  <a:pt x="603" y="889"/>
                </a:lnTo>
                <a:lnTo>
                  <a:pt x="603" y="895"/>
                </a:lnTo>
                <a:lnTo>
                  <a:pt x="598" y="900"/>
                </a:lnTo>
                <a:lnTo>
                  <a:pt x="598" y="906"/>
                </a:lnTo>
                <a:lnTo>
                  <a:pt x="598" y="912"/>
                </a:lnTo>
                <a:lnTo>
                  <a:pt x="598" y="917"/>
                </a:lnTo>
                <a:lnTo>
                  <a:pt x="603" y="917"/>
                </a:lnTo>
                <a:lnTo>
                  <a:pt x="603" y="923"/>
                </a:lnTo>
                <a:lnTo>
                  <a:pt x="603" y="929"/>
                </a:lnTo>
                <a:lnTo>
                  <a:pt x="603" y="934"/>
                </a:lnTo>
                <a:lnTo>
                  <a:pt x="608" y="946"/>
                </a:lnTo>
                <a:lnTo>
                  <a:pt x="608" y="952"/>
                </a:lnTo>
                <a:lnTo>
                  <a:pt x="603" y="957"/>
                </a:lnTo>
                <a:lnTo>
                  <a:pt x="603" y="963"/>
                </a:lnTo>
                <a:lnTo>
                  <a:pt x="603" y="969"/>
                </a:lnTo>
                <a:lnTo>
                  <a:pt x="593" y="963"/>
                </a:lnTo>
                <a:lnTo>
                  <a:pt x="541" y="963"/>
                </a:lnTo>
                <a:lnTo>
                  <a:pt x="536" y="969"/>
                </a:lnTo>
                <a:lnTo>
                  <a:pt x="520" y="957"/>
                </a:lnTo>
                <a:lnTo>
                  <a:pt x="500" y="952"/>
                </a:lnTo>
                <a:lnTo>
                  <a:pt x="484" y="952"/>
                </a:lnTo>
                <a:lnTo>
                  <a:pt x="453" y="963"/>
                </a:lnTo>
                <a:lnTo>
                  <a:pt x="448" y="963"/>
                </a:lnTo>
                <a:lnTo>
                  <a:pt x="417" y="929"/>
                </a:lnTo>
                <a:lnTo>
                  <a:pt x="381" y="929"/>
                </a:lnTo>
                <a:lnTo>
                  <a:pt x="335" y="934"/>
                </a:lnTo>
                <a:lnTo>
                  <a:pt x="335" y="917"/>
                </a:lnTo>
                <a:lnTo>
                  <a:pt x="330" y="883"/>
                </a:lnTo>
                <a:lnTo>
                  <a:pt x="319" y="849"/>
                </a:lnTo>
                <a:lnTo>
                  <a:pt x="314" y="838"/>
                </a:lnTo>
                <a:lnTo>
                  <a:pt x="309" y="838"/>
                </a:lnTo>
                <a:lnTo>
                  <a:pt x="304" y="843"/>
                </a:lnTo>
                <a:lnTo>
                  <a:pt x="309" y="849"/>
                </a:lnTo>
                <a:lnTo>
                  <a:pt x="304" y="855"/>
                </a:lnTo>
                <a:lnTo>
                  <a:pt x="304" y="860"/>
                </a:lnTo>
                <a:lnTo>
                  <a:pt x="299" y="860"/>
                </a:lnTo>
                <a:lnTo>
                  <a:pt x="294" y="860"/>
                </a:lnTo>
                <a:lnTo>
                  <a:pt x="288" y="860"/>
                </a:lnTo>
                <a:lnTo>
                  <a:pt x="283" y="866"/>
                </a:lnTo>
                <a:lnTo>
                  <a:pt x="278" y="860"/>
                </a:lnTo>
                <a:lnTo>
                  <a:pt x="278" y="866"/>
                </a:lnTo>
                <a:lnTo>
                  <a:pt x="273" y="872"/>
                </a:lnTo>
                <a:lnTo>
                  <a:pt x="268" y="872"/>
                </a:lnTo>
                <a:lnTo>
                  <a:pt x="263" y="877"/>
                </a:lnTo>
                <a:lnTo>
                  <a:pt x="257" y="877"/>
                </a:lnTo>
                <a:lnTo>
                  <a:pt x="252" y="883"/>
                </a:lnTo>
                <a:lnTo>
                  <a:pt x="247" y="883"/>
                </a:lnTo>
                <a:lnTo>
                  <a:pt x="242" y="883"/>
                </a:lnTo>
                <a:lnTo>
                  <a:pt x="242" y="889"/>
                </a:lnTo>
                <a:lnTo>
                  <a:pt x="242" y="895"/>
                </a:lnTo>
                <a:lnTo>
                  <a:pt x="247" y="895"/>
                </a:lnTo>
                <a:lnTo>
                  <a:pt x="247" y="900"/>
                </a:lnTo>
                <a:lnTo>
                  <a:pt x="247" y="906"/>
                </a:lnTo>
                <a:lnTo>
                  <a:pt x="247" y="912"/>
                </a:lnTo>
                <a:lnTo>
                  <a:pt x="247" y="917"/>
                </a:lnTo>
                <a:lnTo>
                  <a:pt x="242" y="923"/>
                </a:lnTo>
                <a:lnTo>
                  <a:pt x="227" y="923"/>
                </a:lnTo>
                <a:lnTo>
                  <a:pt x="221" y="923"/>
                </a:lnTo>
                <a:lnTo>
                  <a:pt x="221" y="929"/>
                </a:lnTo>
                <a:lnTo>
                  <a:pt x="221" y="934"/>
                </a:lnTo>
                <a:lnTo>
                  <a:pt x="227" y="940"/>
                </a:lnTo>
                <a:lnTo>
                  <a:pt x="227" y="946"/>
                </a:lnTo>
                <a:lnTo>
                  <a:pt x="221" y="946"/>
                </a:lnTo>
                <a:lnTo>
                  <a:pt x="216" y="946"/>
                </a:lnTo>
                <a:lnTo>
                  <a:pt x="206" y="940"/>
                </a:lnTo>
                <a:lnTo>
                  <a:pt x="201" y="940"/>
                </a:lnTo>
                <a:lnTo>
                  <a:pt x="185" y="934"/>
                </a:lnTo>
                <a:lnTo>
                  <a:pt x="180" y="934"/>
                </a:lnTo>
                <a:lnTo>
                  <a:pt x="180" y="923"/>
                </a:lnTo>
                <a:lnTo>
                  <a:pt x="180" y="917"/>
                </a:lnTo>
                <a:lnTo>
                  <a:pt x="185" y="912"/>
                </a:lnTo>
                <a:lnTo>
                  <a:pt x="185" y="895"/>
                </a:lnTo>
                <a:lnTo>
                  <a:pt x="180" y="895"/>
                </a:lnTo>
                <a:lnTo>
                  <a:pt x="175" y="895"/>
                </a:lnTo>
                <a:lnTo>
                  <a:pt x="170" y="895"/>
                </a:lnTo>
                <a:lnTo>
                  <a:pt x="165" y="900"/>
                </a:lnTo>
                <a:lnTo>
                  <a:pt x="165" y="906"/>
                </a:lnTo>
                <a:lnTo>
                  <a:pt x="160" y="906"/>
                </a:lnTo>
                <a:lnTo>
                  <a:pt x="154" y="906"/>
                </a:lnTo>
                <a:lnTo>
                  <a:pt x="144" y="917"/>
                </a:lnTo>
                <a:lnTo>
                  <a:pt x="144" y="923"/>
                </a:lnTo>
                <a:lnTo>
                  <a:pt x="139" y="923"/>
                </a:lnTo>
                <a:lnTo>
                  <a:pt x="134" y="923"/>
                </a:lnTo>
                <a:lnTo>
                  <a:pt x="129" y="923"/>
                </a:lnTo>
                <a:lnTo>
                  <a:pt x="123" y="923"/>
                </a:lnTo>
                <a:lnTo>
                  <a:pt x="118" y="929"/>
                </a:lnTo>
                <a:lnTo>
                  <a:pt x="113" y="929"/>
                </a:lnTo>
                <a:lnTo>
                  <a:pt x="108" y="923"/>
                </a:lnTo>
                <a:lnTo>
                  <a:pt x="103" y="923"/>
                </a:lnTo>
                <a:lnTo>
                  <a:pt x="103" y="917"/>
                </a:lnTo>
                <a:lnTo>
                  <a:pt x="98" y="912"/>
                </a:lnTo>
                <a:lnTo>
                  <a:pt x="98" y="906"/>
                </a:lnTo>
                <a:lnTo>
                  <a:pt x="98" y="900"/>
                </a:lnTo>
                <a:lnTo>
                  <a:pt x="92" y="900"/>
                </a:lnTo>
                <a:lnTo>
                  <a:pt x="87" y="900"/>
                </a:lnTo>
                <a:lnTo>
                  <a:pt x="87" y="906"/>
                </a:lnTo>
                <a:lnTo>
                  <a:pt x="82" y="906"/>
                </a:lnTo>
                <a:lnTo>
                  <a:pt x="77" y="906"/>
                </a:lnTo>
                <a:lnTo>
                  <a:pt x="77" y="912"/>
                </a:lnTo>
                <a:lnTo>
                  <a:pt x="72" y="912"/>
                </a:lnTo>
                <a:lnTo>
                  <a:pt x="72" y="917"/>
                </a:lnTo>
                <a:lnTo>
                  <a:pt x="67" y="917"/>
                </a:lnTo>
                <a:lnTo>
                  <a:pt x="67" y="912"/>
                </a:lnTo>
                <a:lnTo>
                  <a:pt x="56" y="912"/>
                </a:lnTo>
                <a:lnTo>
                  <a:pt x="56" y="906"/>
                </a:lnTo>
                <a:lnTo>
                  <a:pt x="56" y="900"/>
                </a:lnTo>
                <a:lnTo>
                  <a:pt x="51" y="900"/>
                </a:lnTo>
                <a:lnTo>
                  <a:pt x="46" y="900"/>
                </a:lnTo>
                <a:lnTo>
                  <a:pt x="41" y="895"/>
                </a:lnTo>
                <a:lnTo>
                  <a:pt x="41" y="889"/>
                </a:lnTo>
                <a:lnTo>
                  <a:pt x="41" y="883"/>
                </a:lnTo>
                <a:lnTo>
                  <a:pt x="41" y="877"/>
                </a:lnTo>
                <a:lnTo>
                  <a:pt x="36" y="877"/>
                </a:lnTo>
                <a:lnTo>
                  <a:pt x="31" y="877"/>
                </a:lnTo>
                <a:lnTo>
                  <a:pt x="31" y="872"/>
                </a:lnTo>
                <a:lnTo>
                  <a:pt x="31" y="866"/>
                </a:lnTo>
                <a:lnTo>
                  <a:pt x="25" y="866"/>
                </a:lnTo>
                <a:lnTo>
                  <a:pt x="20" y="866"/>
                </a:lnTo>
                <a:lnTo>
                  <a:pt x="0" y="866"/>
                </a:lnTo>
                <a:lnTo>
                  <a:pt x="0" y="855"/>
                </a:lnTo>
                <a:lnTo>
                  <a:pt x="5" y="832"/>
                </a:lnTo>
                <a:lnTo>
                  <a:pt x="10" y="809"/>
                </a:lnTo>
                <a:lnTo>
                  <a:pt x="10" y="798"/>
                </a:lnTo>
                <a:lnTo>
                  <a:pt x="10" y="781"/>
                </a:lnTo>
                <a:lnTo>
                  <a:pt x="10" y="769"/>
                </a:lnTo>
                <a:lnTo>
                  <a:pt x="15" y="769"/>
                </a:lnTo>
                <a:lnTo>
                  <a:pt x="20" y="769"/>
                </a:lnTo>
                <a:lnTo>
                  <a:pt x="25" y="769"/>
                </a:lnTo>
                <a:lnTo>
                  <a:pt x="31" y="764"/>
                </a:lnTo>
                <a:lnTo>
                  <a:pt x="36" y="764"/>
                </a:lnTo>
                <a:lnTo>
                  <a:pt x="41" y="764"/>
                </a:lnTo>
                <a:lnTo>
                  <a:pt x="46" y="764"/>
                </a:lnTo>
                <a:lnTo>
                  <a:pt x="51" y="764"/>
                </a:lnTo>
                <a:lnTo>
                  <a:pt x="77" y="769"/>
                </a:lnTo>
                <a:lnTo>
                  <a:pt x="87" y="746"/>
                </a:lnTo>
                <a:lnTo>
                  <a:pt x="98" y="746"/>
                </a:lnTo>
                <a:lnTo>
                  <a:pt x="113" y="746"/>
                </a:lnTo>
                <a:lnTo>
                  <a:pt x="113" y="701"/>
                </a:lnTo>
                <a:lnTo>
                  <a:pt x="118" y="695"/>
                </a:lnTo>
                <a:lnTo>
                  <a:pt x="123" y="684"/>
                </a:lnTo>
                <a:lnTo>
                  <a:pt x="113" y="678"/>
                </a:lnTo>
                <a:lnTo>
                  <a:pt x="108" y="672"/>
                </a:lnTo>
                <a:lnTo>
                  <a:pt x="108" y="667"/>
                </a:lnTo>
                <a:lnTo>
                  <a:pt x="108" y="655"/>
                </a:lnTo>
                <a:lnTo>
                  <a:pt x="108" y="633"/>
                </a:lnTo>
                <a:lnTo>
                  <a:pt x="139" y="633"/>
                </a:lnTo>
                <a:lnTo>
                  <a:pt x="144" y="627"/>
                </a:lnTo>
                <a:lnTo>
                  <a:pt x="144" y="621"/>
                </a:lnTo>
                <a:lnTo>
                  <a:pt x="139" y="615"/>
                </a:lnTo>
                <a:lnTo>
                  <a:pt x="134" y="610"/>
                </a:lnTo>
                <a:lnTo>
                  <a:pt x="134" y="604"/>
                </a:lnTo>
                <a:lnTo>
                  <a:pt x="139" y="576"/>
                </a:lnTo>
                <a:lnTo>
                  <a:pt x="144" y="576"/>
                </a:lnTo>
                <a:lnTo>
                  <a:pt x="149" y="581"/>
                </a:lnTo>
                <a:lnTo>
                  <a:pt x="154" y="587"/>
                </a:lnTo>
                <a:lnTo>
                  <a:pt x="165" y="581"/>
                </a:lnTo>
                <a:lnTo>
                  <a:pt x="175" y="576"/>
                </a:lnTo>
                <a:lnTo>
                  <a:pt x="170" y="564"/>
                </a:lnTo>
                <a:lnTo>
                  <a:pt x="175" y="553"/>
                </a:lnTo>
                <a:lnTo>
                  <a:pt x="185" y="553"/>
                </a:lnTo>
                <a:lnTo>
                  <a:pt x="190" y="553"/>
                </a:lnTo>
                <a:lnTo>
                  <a:pt x="196" y="536"/>
                </a:lnTo>
                <a:lnTo>
                  <a:pt x="190" y="513"/>
                </a:lnTo>
                <a:lnTo>
                  <a:pt x="190" y="501"/>
                </a:lnTo>
                <a:lnTo>
                  <a:pt x="190" y="462"/>
                </a:lnTo>
                <a:lnTo>
                  <a:pt x="185" y="462"/>
                </a:lnTo>
                <a:lnTo>
                  <a:pt x="190" y="439"/>
                </a:lnTo>
                <a:lnTo>
                  <a:pt x="185" y="427"/>
                </a:lnTo>
                <a:lnTo>
                  <a:pt x="185" y="416"/>
                </a:lnTo>
                <a:lnTo>
                  <a:pt x="190" y="399"/>
                </a:lnTo>
                <a:lnTo>
                  <a:pt x="190" y="388"/>
                </a:lnTo>
                <a:lnTo>
                  <a:pt x="190" y="382"/>
                </a:lnTo>
                <a:lnTo>
                  <a:pt x="196" y="370"/>
                </a:lnTo>
                <a:lnTo>
                  <a:pt x="201" y="365"/>
                </a:lnTo>
                <a:lnTo>
                  <a:pt x="206" y="359"/>
                </a:lnTo>
                <a:lnTo>
                  <a:pt x="211" y="342"/>
                </a:lnTo>
                <a:lnTo>
                  <a:pt x="216" y="325"/>
                </a:lnTo>
                <a:lnTo>
                  <a:pt x="221" y="319"/>
                </a:lnTo>
                <a:lnTo>
                  <a:pt x="221" y="314"/>
                </a:lnTo>
                <a:lnTo>
                  <a:pt x="227" y="314"/>
                </a:lnTo>
                <a:lnTo>
                  <a:pt x="227" y="308"/>
                </a:lnTo>
                <a:lnTo>
                  <a:pt x="232" y="308"/>
                </a:lnTo>
                <a:lnTo>
                  <a:pt x="237" y="302"/>
                </a:lnTo>
                <a:lnTo>
                  <a:pt x="242" y="302"/>
                </a:lnTo>
                <a:lnTo>
                  <a:pt x="268" y="302"/>
                </a:lnTo>
                <a:lnTo>
                  <a:pt x="273" y="285"/>
                </a:lnTo>
                <a:lnTo>
                  <a:pt x="294" y="285"/>
                </a:lnTo>
                <a:lnTo>
                  <a:pt x="304" y="257"/>
                </a:lnTo>
                <a:lnTo>
                  <a:pt x="309" y="257"/>
                </a:lnTo>
                <a:lnTo>
                  <a:pt x="309" y="268"/>
                </a:lnTo>
                <a:lnTo>
                  <a:pt x="350" y="268"/>
                </a:lnTo>
                <a:lnTo>
                  <a:pt x="350" y="262"/>
                </a:lnTo>
                <a:lnTo>
                  <a:pt x="361" y="257"/>
                </a:lnTo>
                <a:lnTo>
                  <a:pt x="397" y="257"/>
                </a:lnTo>
                <a:lnTo>
                  <a:pt x="397" y="268"/>
                </a:lnTo>
                <a:lnTo>
                  <a:pt x="443" y="268"/>
                </a:lnTo>
                <a:lnTo>
                  <a:pt x="448" y="217"/>
                </a:lnTo>
                <a:lnTo>
                  <a:pt x="474" y="211"/>
                </a:lnTo>
                <a:lnTo>
                  <a:pt x="474" y="165"/>
                </a:lnTo>
                <a:lnTo>
                  <a:pt x="469" y="154"/>
                </a:lnTo>
                <a:lnTo>
                  <a:pt x="484" y="154"/>
                </a:lnTo>
                <a:lnTo>
                  <a:pt x="489" y="148"/>
                </a:lnTo>
                <a:lnTo>
                  <a:pt x="489" y="137"/>
                </a:lnTo>
                <a:lnTo>
                  <a:pt x="489" y="12"/>
                </a:lnTo>
                <a:lnTo>
                  <a:pt x="505" y="12"/>
                </a:lnTo>
                <a:lnTo>
                  <a:pt x="510" y="12"/>
                </a:lnTo>
                <a:lnTo>
                  <a:pt x="515" y="12"/>
                </a:lnTo>
                <a:lnTo>
                  <a:pt x="515" y="6"/>
                </a:lnTo>
                <a:lnTo>
                  <a:pt x="520" y="6"/>
                </a:lnTo>
                <a:lnTo>
                  <a:pt x="526" y="12"/>
                </a:lnTo>
                <a:lnTo>
                  <a:pt x="531" y="6"/>
                </a:lnTo>
                <a:lnTo>
                  <a:pt x="541" y="6"/>
                </a:lnTo>
                <a:lnTo>
                  <a:pt x="551" y="0"/>
                </a:lnTo>
                <a:lnTo>
                  <a:pt x="556" y="0"/>
                </a:lnTo>
                <a:lnTo>
                  <a:pt x="556" y="6"/>
                </a:lnTo>
                <a:lnTo>
                  <a:pt x="556" y="12"/>
                </a:lnTo>
                <a:lnTo>
                  <a:pt x="551" y="23"/>
                </a:lnTo>
                <a:lnTo>
                  <a:pt x="551" y="29"/>
                </a:lnTo>
                <a:lnTo>
                  <a:pt x="556" y="29"/>
                </a:lnTo>
                <a:lnTo>
                  <a:pt x="562" y="34"/>
                </a:lnTo>
                <a:lnTo>
                  <a:pt x="562" y="40"/>
                </a:lnTo>
                <a:lnTo>
                  <a:pt x="562" y="51"/>
                </a:lnTo>
                <a:lnTo>
                  <a:pt x="567" y="80"/>
                </a:lnTo>
                <a:lnTo>
                  <a:pt x="567" y="86"/>
                </a:lnTo>
                <a:lnTo>
                  <a:pt x="572" y="97"/>
                </a:lnTo>
                <a:lnTo>
                  <a:pt x="577" y="137"/>
                </a:lnTo>
                <a:lnTo>
                  <a:pt x="577" y="148"/>
                </a:lnTo>
                <a:lnTo>
                  <a:pt x="577" y="154"/>
                </a:lnTo>
                <a:lnTo>
                  <a:pt x="572" y="160"/>
                </a:lnTo>
                <a:lnTo>
                  <a:pt x="567" y="160"/>
                </a:lnTo>
                <a:lnTo>
                  <a:pt x="562" y="165"/>
                </a:lnTo>
                <a:lnTo>
                  <a:pt x="556" y="171"/>
                </a:lnTo>
                <a:lnTo>
                  <a:pt x="562" y="177"/>
                </a:lnTo>
                <a:lnTo>
                  <a:pt x="562" y="188"/>
                </a:lnTo>
                <a:lnTo>
                  <a:pt x="567" y="200"/>
                </a:lnTo>
                <a:lnTo>
                  <a:pt x="562" y="205"/>
                </a:lnTo>
                <a:lnTo>
                  <a:pt x="562" y="211"/>
                </a:lnTo>
                <a:lnTo>
                  <a:pt x="556" y="217"/>
                </a:lnTo>
                <a:lnTo>
                  <a:pt x="556" y="222"/>
                </a:lnTo>
                <a:lnTo>
                  <a:pt x="562" y="228"/>
                </a:lnTo>
                <a:lnTo>
                  <a:pt x="562" y="234"/>
                </a:lnTo>
                <a:lnTo>
                  <a:pt x="562" y="239"/>
                </a:lnTo>
                <a:lnTo>
                  <a:pt x="556" y="245"/>
                </a:lnTo>
                <a:lnTo>
                  <a:pt x="556" y="251"/>
                </a:lnTo>
                <a:lnTo>
                  <a:pt x="562" y="257"/>
                </a:lnTo>
                <a:lnTo>
                  <a:pt x="562" y="268"/>
                </a:lnTo>
                <a:lnTo>
                  <a:pt x="556" y="268"/>
                </a:lnTo>
                <a:lnTo>
                  <a:pt x="556" y="274"/>
                </a:lnTo>
                <a:lnTo>
                  <a:pt x="551" y="279"/>
                </a:lnTo>
                <a:lnTo>
                  <a:pt x="541" y="291"/>
                </a:lnTo>
                <a:lnTo>
                  <a:pt x="536" y="296"/>
                </a:lnTo>
                <a:lnTo>
                  <a:pt x="526" y="308"/>
                </a:lnTo>
                <a:lnTo>
                  <a:pt x="520" y="314"/>
                </a:lnTo>
                <a:lnTo>
                  <a:pt x="520" y="325"/>
                </a:lnTo>
                <a:lnTo>
                  <a:pt x="531" y="336"/>
                </a:lnTo>
                <a:lnTo>
                  <a:pt x="541" y="342"/>
                </a:lnTo>
                <a:lnTo>
                  <a:pt x="546" y="342"/>
                </a:lnTo>
                <a:lnTo>
                  <a:pt x="551" y="342"/>
                </a:lnTo>
                <a:lnTo>
                  <a:pt x="556" y="348"/>
                </a:lnTo>
                <a:lnTo>
                  <a:pt x="556" y="376"/>
                </a:lnTo>
                <a:lnTo>
                  <a:pt x="556" y="388"/>
                </a:lnTo>
                <a:lnTo>
                  <a:pt x="562" y="393"/>
                </a:lnTo>
                <a:lnTo>
                  <a:pt x="567" y="405"/>
                </a:lnTo>
                <a:lnTo>
                  <a:pt x="572" y="416"/>
                </a:lnTo>
                <a:lnTo>
                  <a:pt x="572" y="427"/>
                </a:lnTo>
                <a:lnTo>
                  <a:pt x="556" y="427"/>
                </a:lnTo>
                <a:lnTo>
                  <a:pt x="551" y="462"/>
                </a:lnTo>
                <a:lnTo>
                  <a:pt x="546" y="473"/>
                </a:lnTo>
                <a:lnTo>
                  <a:pt x="531" y="479"/>
                </a:lnTo>
                <a:lnTo>
                  <a:pt x="515" y="490"/>
                </a:lnTo>
                <a:lnTo>
                  <a:pt x="515" y="496"/>
                </a:lnTo>
                <a:close/>
              </a:path>
            </a:pathLst>
          </a:custGeom>
          <a:solidFill>
            <a:srgbClr val="8A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206" name="Freeform 40"/>
          <p:cNvSpPr>
            <a:spLocks/>
          </p:cNvSpPr>
          <p:nvPr/>
        </p:nvSpPr>
        <p:spPr bwMode="auto">
          <a:xfrm>
            <a:off x="7046559" y="5685468"/>
            <a:ext cx="780360" cy="1343458"/>
          </a:xfrm>
          <a:custGeom>
            <a:avLst/>
            <a:gdLst>
              <a:gd name="T0" fmla="*/ 2147483647 w 500"/>
              <a:gd name="T1" fmla="*/ 2147483647 h 780"/>
              <a:gd name="T2" fmla="*/ 2147483647 w 500"/>
              <a:gd name="T3" fmla="*/ 2147483647 h 780"/>
              <a:gd name="T4" fmla="*/ 2147483647 w 500"/>
              <a:gd name="T5" fmla="*/ 2147483647 h 780"/>
              <a:gd name="T6" fmla="*/ 2147483647 w 500"/>
              <a:gd name="T7" fmla="*/ 2147483647 h 780"/>
              <a:gd name="T8" fmla="*/ 2147483647 w 500"/>
              <a:gd name="T9" fmla="*/ 2147483647 h 780"/>
              <a:gd name="T10" fmla="*/ 2147483647 w 500"/>
              <a:gd name="T11" fmla="*/ 2147483647 h 780"/>
              <a:gd name="T12" fmla="*/ 2147483647 w 500"/>
              <a:gd name="T13" fmla="*/ 2147483647 h 780"/>
              <a:gd name="T14" fmla="*/ 2147483647 w 500"/>
              <a:gd name="T15" fmla="*/ 2147483647 h 780"/>
              <a:gd name="T16" fmla="*/ 2147483647 w 500"/>
              <a:gd name="T17" fmla="*/ 2147483647 h 780"/>
              <a:gd name="T18" fmla="*/ 2147483647 w 500"/>
              <a:gd name="T19" fmla="*/ 2147483647 h 780"/>
              <a:gd name="T20" fmla="*/ 2147483647 w 500"/>
              <a:gd name="T21" fmla="*/ 2147483647 h 780"/>
              <a:gd name="T22" fmla="*/ 0 w 500"/>
              <a:gd name="T23" fmla="*/ 2147483647 h 780"/>
              <a:gd name="T24" fmla="*/ 2147483647 w 500"/>
              <a:gd name="T25" fmla="*/ 2147483647 h 780"/>
              <a:gd name="T26" fmla="*/ 2147483647 w 500"/>
              <a:gd name="T27" fmla="*/ 2147483647 h 780"/>
              <a:gd name="T28" fmla="*/ 2147483647 w 500"/>
              <a:gd name="T29" fmla="*/ 2147483647 h 780"/>
              <a:gd name="T30" fmla="*/ 2147483647 w 500"/>
              <a:gd name="T31" fmla="*/ 2147483647 h 780"/>
              <a:gd name="T32" fmla="*/ 2147483647 w 500"/>
              <a:gd name="T33" fmla="*/ 2147483647 h 780"/>
              <a:gd name="T34" fmla="*/ 2147483647 w 500"/>
              <a:gd name="T35" fmla="*/ 2147483647 h 780"/>
              <a:gd name="T36" fmla="*/ 2147483647 w 500"/>
              <a:gd name="T37" fmla="*/ 2147483647 h 780"/>
              <a:gd name="T38" fmla="*/ 2147483647 w 500"/>
              <a:gd name="T39" fmla="*/ 2147483647 h 780"/>
              <a:gd name="T40" fmla="*/ 2147483647 w 500"/>
              <a:gd name="T41" fmla="*/ 2147483647 h 780"/>
              <a:gd name="T42" fmla="*/ 2147483647 w 500"/>
              <a:gd name="T43" fmla="*/ 2147483647 h 780"/>
              <a:gd name="T44" fmla="*/ 2147483647 w 500"/>
              <a:gd name="T45" fmla="*/ 2147483647 h 780"/>
              <a:gd name="T46" fmla="*/ 2147483647 w 500"/>
              <a:gd name="T47" fmla="*/ 2147483647 h 780"/>
              <a:gd name="T48" fmla="*/ 2147483647 w 500"/>
              <a:gd name="T49" fmla="*/ 2147483647 h 780"/>
              <a:gd name="T50" fmla="*/ 2147483647 w 500"/>
              <a:gd name="T51" fmla="*/ 2147483647 h 780"/>
              <a:gd name="T52" fmla="*/ 2147483647 w 500"/>
              <a:gd name="T53" fmla="*/ 2147483647 h 780"/>
              <a:gd name="T54" fmla="*/ 2147483647 w 500"/>
              <a:gd name="T55" fmla="*/ 2147483647 h 780"/>
              <a:gd name="T56" fmla="*/ 2147483647 w 500"/>
              <a:gd name="T57" fmla="*/ 2147483647 h 780"/>
              <a:gd name="T58" fmla="*/ 2147483647 w 500"/>
              <a:gd name="T59" fmla="*/ 2147483647 h 780"/>
              <a:gd name="T60" fmla="*/ 2147483647 w 500"/>
              <a:gd name="T61" fmla="*/ 2147483647 h 780"/>
              <a:gd name="T62" fmla="*/ 2147483647 w 500"/>
              <a:gd name="T63" fmla="*/ 2147483647 h 780"/>
              <a:gd name="T64" fmla="*/ 2147483647 w 500"/>
              <a:gd name="T65" fmla="*/ 2147483647 h 780"/>
              <a:gd name="T66" fmla="*/ 2147483647 w 500"/>
              <a:gd name="T67" fmla="*/ 2147483647 h 780"/>
              <a:gd name="T68" fmla="*/ 2147483647 w 500"/>
              <a:gd name="T69" fmla="*/ 2147483647 h 780"/>
              <a:gd name="T70" fmla="*/ 2147483647 w 500"/>
              <a:gd name="T71" fmla="*/ 2147483647 h 780"/>
              <a:gd name="T72" fmla="*/ 2147483647 w 500"/>
              <a:gd name="T73" fmla="*/ 2147483647 h 780"/>
              <a:gd name="T74" fmla="*/ 2147483647 w 500"/>
              <a:gd name="T75" fmla="*/ 2147483647 h 780"/>
              <a:gd name="T76" fmla="*/ 2147483647 w 500"/>
              <a:gd name="T77" fmla="*/ 2147483647 h 780"/>
              <a:gd name="T78" fmla="*/ 2147483647 w 500"/>
              <a:gd name="T79" fmla="*/ 2147483647 h 780"/>
              <a:gd name="T80" fmla="*/ 2147483647 w 500"/>
              <a:gd name="T81" fmla="*/ 2147483647 h 780"/>
              <a:gd name="T82" fmla="*/ 2147483647 w 500"/>
              <a:gd name="T83" fmla="*/ 2147483647 h 780"/>
              <a:gd name="T84" fmla="*/ 2147483647 w 500"/>
              <a:gd name="T85" fmla="*/ 2147483647 h 780"/>
              <a:gd name="T86" fmla="*/ 2147483647 w 500"/>
              <a:gd name="T87" fmla="*/ 2147483647 h 780"/>
              <a:gd name="T88" fmla="*/ 2147483647 w 500"/>
              <a:gd name="T89" fmla="*/ 2147483647 h 780"/>
              <a:gd name="T90" fmla="*/ 2147483647 w 500"/>
              <a:gd name="T91" fmla="*/ 2147483647 h 780"/>
              <a:gd name="T92" fmla="*/ 2147483647 w 500"/>
              <a:gd name="T93" fmla="*/ 2147483647 h 780"/>
              <a:gd name="T94" fmla="*/ 2147483647 w 500"/>
              <a:gd name="T95" fmla="*/ 2147483647 h 780"/>
              <a:gd name="T96" fmla="*/ 2147483647 w 500"/>
              <a:gd name="T97" fmla="*/ 2147483647 h 780"/>
              <a:gd name="T98" fmla="*/ 2147483647 w 500"/>
              <a:gd name="T99" fmla="*/ 2147483647 h 780"/>
              <a:gd name="T100" fmla="*/ 2147483647 w 500"/>
              <a:gd name="T101" fmla="*/ 2147483647 h 780"/>
              <a:gd name="T102" fmla="*/ 2147483647 w 500"/>
              <a:gd name="T103" fmla="*/ 2147483647 h 780"/>
              <a:gd name="T104" fmla="*/ 2147483647 w 500"/>
              <a:gd name="T105" fmla="*/ 2147483647 h 780"/>
              <a:gd name="T106" fmla="*/ 2147483647 w 500"/>
              <a:gd name="T107" fmla="*/ 2147483647 h 780"/>
              <a:gd name="T108" fmla="*/ 2147483647 w 500"/>
              <a:gd name="T109" fmla="*/ 2147483647 h 780"/>
              <a:gd name="T110" fmla="*/ 2147483647 w 500"/>
              <a:gd name="T111" fmla="*/ 2147483647 h 780"/>
              <a:gd name="T112" fmla="*/ 2147483647 w 500"/>
              <a:gd name="T113" fmla="*/ 2147483647 h 780"/>
              <a:gd name="T114" fmla="*/ 2147483647 w 500"/>
              <a:gd name="T115" fmla="*/ 2147483647 h 780"/>
              <a:gd name="T116" fmla="*/ 2147483647 w 500"/>
              <a:gd name="T117" fmla="*/ 2147483647 h 780"/>
              <a:gd name="T118" fmla="*/ 2147483647 w 500"/>
              <a:gd name="T119" fmla="*/ 2147483647 h 780"/>
              <a:gd name="T120" fmla="*/ 2147483647 w 500"/>
              <a:gd name="T121" fmla="*/ 2147483647 h 7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00"/>
              <a:gd name="T184" fmla="*/ 0 h 780"/>
              <a:gd name="T185" fmla="*/ 500 w 500"/>
              <a:gd name="T186" fmla="*/ 780 h 7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00" h="780">
                <a:moveTo>
                  <a:pt x="114" y="752"/>
                </a:moveTo>
                <a:lnTo>
                  <a:pt x="114" y="746"/>
                </a:lnTo>
                <a:lnTo>
                  <a:pt x="114" y="740"/>
                </a:lnTo>
                <a:lnTo>
                  <a:pt x="119" y="735"/>
                </a:lnTo>
                <a:lnTo>
                  <a:pt x="119" y="729"/>
                </a:lnTo>
                <a:lnTo>
                  <a:pt x="114" y="717"/>
                </a:lnTo>
                <a:lnTo>
                  <a:pt x="114" y="712"/>
                </a:lnTo>
                <a:lnTo>
                  <a:pt x="114" y="706"/>
                </a:lnTo>
                <a:lnTo>
                  <a:pt x="114" y="700"/>
                </a:lnTo>
                <a:lnTo>
                  <a:pt x="109" y="700"/>
                </a:lnTo>
                <a:lnTo>
                  <a:pt x="109" y="695"/>
                </a:lnTo>
                <a:lnTo>
                  <a:pt x="109" y="689"/>
                </a:lnTo>
                <a:lnTo>
                  <a:pt x="109" y="683"/>
                </a:lnTo>
                <a:lnTo>
                  <a:pt x="114" y="678"/>
                </a:lnTo>
                <a:lnTo>
                  <a:pt x="114" y="672"/>
                </a:lnTo>
                <a:lnTo>
                  <a:pt x="114" y="666"/>
                </a:lnTo>
                <a:lnTo>
                  <a:pt x="114" y="660"/>
                </a:lnTo>
                <a:lnTo>
                  <a:pt x="114" y="655"/>
                </a:lnTo>
                <a:lnTo>
                  <a:pt x="114" y="649"/>
                </a:lnTo>
                <a:lnTo>
                  <a:pt x="114" y="643"/>
                </a:lnTo>
                <a:lnTo>
                  <a:pt x="109" y="643"/>
                </a:lnTo>
                <a:lnTo>
                  <a:pt x="104" y="643"/>
                </a:lnTo>
                <a:lnTo>
                  <a:pt x="98" y="643"/>
                </a:lnTo>
                <a:lnTo>
                  <a:pt x="98" y="638"/>
                </a:lnTo>
                <a:lnTo>
                  <a:pt x="93" y="643"/>
                </a:lnTo>
                <a:lnTo>
                  <a:pt x="88" y="643"/>
                </a:lnTo>
                <a:lnTo>
                  <a:pt x="83" y="643"/>
                </a:lnTo>
                <a:lnTo>
                  <a:pt x="78" y="643"/>
                </a:lnTo>
                <a:lnTo>
                  <a:pt x="73" y="643"/>
                </a:lnTo>
                <a:lnTo>
                  <a:pt x="73" y="638"/>
                </a:lnTo>
                <a:lnTo>
                  <a:pt x="73" y="632"/>
                </a:lnTo>
                <a:lnTo>
                  <a:pt x="78" y="632"/>
                </a:lnTo>
                <a:lnTo>
                  <a:pt x="73" y="632"/>
                </a:lnTo>
                <a:lnTo>
                  <a:pt x="73" y="626"/>
                </a:lnTo>
                <a:lnTo>
                  <a:pt x="73" y="621"/>
                </a:lnTo>
                <a:lnTo>
                  <a:pt x="67" y="615"/>
                </a:lnTo>
                <a:lnTo>
                  <a:pt x="67" y="621"/>
                </a:lnTo>
                <a:lnTo>
                  <a:pt x="62" y="621"/>
                </a:lnTo>
                <a:lnTo>
                  <a:pt x="57" y="621"/>
                </a:lnTo>
                <a:lnTo>
                  <a:pt x="52" y="626"/>
                </a:lnTo>
                <a:lnTo>
                  <a:pt x="52" y="632"/>
                </a:lnTo>
                <a:lnTo>
                  <a:pt x="47" y="638"/>
                </a:lnTo>
                <a:lnTo>
                  <a:pt x="42" y="638"/>
                </a:lnTo>
                <a:lnTo>
                  <a:pt x="42" y="643"/>
                </a:lnTo>
                <a:lnTo>
                  <a:pt x="37" y="643"/>
                </a:lnTo>
                <a:lnTo>
                  <a:pt x="37" y="638"/>
                </a:lnTo>
                <a:lnTo>
                  <a:pt x="31" y="632"/>
                </a:lnTo>
                <a:lnTo>
                  <a:pt x="26" y="632"/>
                </a:lnTo>
                <a:lnTo>
                  <a:pt x="26" y="615"/>
                </a:lnTo>
                <a:lnTo>
                  <a:pt x="26" y="609"/>
                </a:lnTo>
                <a:lnTo>
                  <a:pt x="26" y="564"/>
                </a:lnTo>
                <a:lnTo>
                  <a:pt x="21" y="564"/>
                </a:lnTo>
                <a:lnTo>
                  <a:pt x="16" y="564"/>
                </a:lnTo>
                <a:lnTo>
                  <a:pt x="16" y="558"/>
                </a:lnTo>
                <a:lnTo>
                  <a:pt x="11" y="558"/>
                </a:lnTo>
                <a:lnTo>
                  <a:pt x="0" y="552"/>
                </a:lnTo>
                <a:lnTo>
                  <a:pt x="6" y="552"/>
                </a:lnTo>
                <a:lnTo>
                  <a:pt x="6" y="547"/>
                </a:lnTo>
                <a:lnTo>
                  <a:pt x="0" y="547"/>
                </a:lnTo>
                <a:lnTo>
                  <a:pt x="0" y="541"/>
                </a:lnTo>
                <a:lnTo>
                  <a:pt x="0" y="535"/>
                </a:lnTo>
                <a:lnTo>
                  <a:pt x="0" y="529"/>
                </a:lnTo>
                <a:lnTo>
                  <a:pt x="0" y="535"/>
                </a:lnTo>
                <a:lnTo>
                  <a:pt x="6" y="535"/>
                </a:lnTo>
                <a:lnTo>
                  <a:pt x="11" y="535"/>
                </a:lnTo>
                <a:lnTo>
                  <a:pt x="16" y="535"/>
                </a:lnTo>
                <a:lnTo>
                  <a:pt x="21" y="535"/>
                </a:lnTo>
                <a:lnTo>
                  <a:pt x="21" y="529"/>
                </a:lnTo>
                <a:lnTo>
                  <a:pt x="16" y="529"/>
                </a:lnTo>
                <a:lnTo>
                  <a:pt x="16" y="524"/>
                </a:lnTo>
                <a:lnTo>
                  <a:pt x="21" y="518"/>
                </a:lnTo>
                <a:lnTo>
                  <a:pt x="26" y="512"/>
                </a:lnTo>
                <a:lnTo>
                  <a:pt x="31" y="512"/>
                </a:lnTo>
                <a:lnTo>
                  <a:pt x="31" y="507"/>
                </a:lnTo>
                <a:lnTo>
                  <a:pt x="37" y="507"/>
                </a:lnTo>
                <a:lnTo>
                  <a:pt x="42" y="507"/>
                </a:lnTo>
                <a:lnTo>
                  <a:pt x="47" y="507"/>
                </a:lnTo>
                <a:lnTo>
                  <a:pt x="47" y="501"/>
                </a:lnTo>
                <a:lnTo>
                  <a:pt x="47" y="495"/>
                </a:lnTo>
                <a:lnTo>
                  <a:pt x="52" y="495"/>
                </a:lnTo>
                <a:lnTo>
                  <a:pt x="47" y="490"/>
                </a:lnTo>
                <a:lnTo>
                  <a:pt x="52" y="490"/>
                </a:lnTo>
                <a:lnTo>
                  <a:pt x="52" y="484"/>
                </a:lnTo>
                <a:lnTo>
                  <a:pt x="57" y="478"/>
                </a:lnTo>
                <a:lnTo>
                  <a:pt x="52" y="478"/>
                </a:lnTo>
                <a:lnTo>
                  <a:pt x="52" y="472"/>
                </a:lnTo>
                <a:lnTo>
                  <a:pt x="52" y="467"/>
                </a:lnTo>
                <a:lnTo>
                  <a:pt x="57" y="467"/>
                </a:lnTo>
                <a:lnTo>
                  <a:pt x="57" y="461"/>
                </a:lnTo>
                <a:lnTo>
                  <a:pt x="57" y="455"/>
                </a:lnTo>
                <a:lnTo>
                  <a:pt x="57" y="450"/>
                </a:lnTo>
                <a:lnTo>
                  <a:pt x="57" y="444"/>
                </a:lnTo>
                <a:lnTo>
                  <a:pt x="57" y="438"/>
                </a:lnTo>
                <a:lnTo>
                  <a:pt x="62" y="433"/>
                </a:lnTo>
                <a:lnTo>
                  <a:pt x="67" y="433"/>
                </a:lnTo>
                <a:lnTo>
                  <a:pt x="67" y="427"/>
                </a:lnTo>
                <a:lnTo>
                  <a:pt x="62" y="421"/>
                </a:lnTo>
                <a:lnTo>
                  <a:pt x="62" y="416"/>
                </a:lnTo>
                <a:lnTo>
                  <a:pt x="57" y="410"/>
                </a:lnTo>
                <a:lnTo>
                  <a:pt x="57" y="404"/>
                </a:lnTo>
                <a:lnTo>
                  <a:pt x="57" y="398"/>
                </a:lnTo>
                <a:lnTo>
                  <a:pt x="52" y="398"/>
                </a:lnTo>
                <a:lnTo>
                  <a:pt x="57" y="393"/>
                </a:lnTo>
                <a:lnTo>
                  <a:pt x="57" y="387"/>
                </a:lnTo>
                <a:lnTo>
                  <a:pt x="57" y="381"/>
                </a:lnTo>
                <a:lnTo>
                  <a:pt x="52" y="381"/>
                </a:lnTo>
                <a:lnTo>
                  <a:pt x="47" y="381"/>
                </a:lnTo>
                <a:lnTo>
                  <a:pt x="47" y="376"/>
                </a:lnTo>
                <a:lnTo>
                  <a:pt x="47" y="370"/>
                </a:lnTo>
                <a:lnTo>
                  <a:pt x="47" y="364"/>
                </a:lnTo>
                <a:lnTo>
                  <a:pt x="52" y="364"/>
                </a:lnTo>
                <a:lnTo>
                  <a:pt x="57" y="364"/>
                </a:lnTo>
                <a:lnTo>
                  <a:pt x="57" y="359"/>
                </a:lnTo>
                <a:lnTo>
                  <a:pt x="57" y="353"/>
                </a:lnTo>
                <a:lnTo>
                  <a:pt x="62" y="347"/>
                </a:lnTo>
                <a:lnTo>
                  <a:pt x="57" y="341"/>
                </a:lnTo>
                <a:lnTo>
                  <a:pt x="57" y="336"/>
                </a:lnTo>
                <a:lnTo>
                  <a:pt x="52" y="336"/>
                </a:lnTo>
                <a:lnTo>
                  <a:pt x="47" y="336"/>
                </a:lnTo>
                <a:lnTo>
                  <a:pt x="47" y="330"/>
                </a:lnTo>
                <a:lnTo>
                  <a:pt x="47" y="324"/>
                </a:lnTo>
                <a:lnTo>
                  <a:pt x="42" y="324"/>
                </a:lnTo>
                <a:lnTo>
                  <a:pt x="42" y="319"/>
                </a:lnTo>
                <a:lnTo>
                  <a:pt x="37" y="313"/>
                </a:lnTo>
                <a:lnTo>
                  <a:pt x="31" y="307"/>
                </a:lnTo>
                <a:lnTo>
                  <a:pt x="26" y="307"/>
                </a:lnTo>
                <a:lnTo>
                  <a:pt x="21" y="307"/>
                </a:lnTo>
                <a:lnTo>
                  <a:pt x="21" y="302"/>
                </a:lnTo>
                <a:lnTo>
                  <a:pt x="21" y="296"/>
                </a:lnTo>
                <a:lnTo>
                  <a:pt x="21" y="290"/>
                </a:lnTo>
                <a:lnTo>
                  <a:pt x="26" y="290"/>
                </a:lnTo>
                <a:lnTo>
                  <a:pt x="31" y="290"/>
                </a:lnTo>
                <a:lnTo>
                  <a:pt x="31" y="284"/>
                </a:lnTo>
                <a:lnTo>
                  <a:pt x="26" y="279"/>
                </a:lnTo>
                <a:lnTo>
                  <a:pt x="26" y="273"/>
                </a:lnTo>
                <a:lnTo>
                  <a:pt x="42" y="262"/>
                </a:lnTo>
                <a:lnTo>
                  <a:pt x="57" y="256"/>
                </a:lnTo>
                <a:lnTo>
                  <a:pt x="62" y="245"/>
                </a:lnTo>
                <a:lnTo>
                  <a:pt x="67" y="210"/>
                </a:lnTo>
                <a:lnTo>
                  <a:pt x="83" y="210"/>
                </a:lnTo>
                <a:lnTo>
                  <a:pt x="83" y="199"/>
                </a:lnTo>
                <a:lnTo>
                  <a:pt x="78" y="188"/>
                </a:lnTo>
                <a:lnTo>
                  <a:pt x="73" y="176"/>
                </a:lnTo>
                <a:lnTo>
                  <a:pt x="67" y="171"/>
                </a:lnTo>
                <a:lnTo>
                  <a:pt x="67" y="159"/>
                </a:lnTo>
                <a:lnTo>
                  <a:pt x="67" y="131"/>
                </a:lnTo>
                <a:lnTo>
                  <a:pt x="62" y="125"/>
                </a:lnTo>
                <a:lnTo>
                  <a:pt x="57" y="125"/>
                </a:lnTo>
                <a:lnTo>
                  <a:pt x="52" y="125"/>
                </a:lnTo>
                <a:lnTo>
                  <a:pt x="42" y="119"/>
                </a:lnTo>
                <a:lnTo>
                  <a:pt x="31" y="108"/>
                </a:lnTo>
                <a:lnTo>
                  <a:pt x="31" y="97"/>
                </a:lnTo>
                <a:lnTo>
                  <a:pt x="37" y="91"/>
                </a:lnTo>
                <a:lnTo>
                  <a:pt x="47" y="79"/>
                </a:lnTo>
                <a:lnTo>
                  <a:pt x="52" y="74"/>
                </a:lnTo>
                <a:lnTo>
                  <a:pt x="62" y="62"/>
                </a:lnTo>
                <a:lnTo>
                  <a:pt x="67" y="57"/>
                </a:lnTo>
                <a:lnTo>
                  <a:pt x="67" y="51"/>
                </a:lnTo>
                <a:lnTo>
                  <a:pt x="73" y="51"/>
                </a:lnTo>
                <a:lnTo>
                  <a:pt x="83" y="51"/>
                </a:lnTo>
                <a:lnTo>
                  <a:pt x="88" y="57"/>
                </a:lnTo>
                <a:lnTo>
                  <a:pt x="93" y="57"/>
                </a:lnTo>
                <a:lnTo>
                  <a:pt x="104" y="51"/>
                </a:lnTo>
                <a:lnTo>
                  <a:pt x="109" y="51"/>
                </a:lnTo>
                <a:lnTo>
                  <a:pt x="114" y="51"/>
                </a:lnTo>
                <a:lnTo>
                  <a:pt x="134" y="62"/>
                </a:lnTo>
                <a:lnTo>
                  <a:pt x="150" y="45"/>
                </a:lnTo>
                <a:lnTo>
                  <a:pt x="165" y="51"/>
                </a:lnTo>
                <a:lnTo>
                  <a:pt x="176" y="51"/>
                </a:lnTo>
                <a:lnTo>
                  <a:pt x="186" y="51"/>
                </a:lnTo>
                <a:lnTo>
                  <a:pt x="196" y="51"/>
                </a:lnTo>
                <a:lnTo>
                  <a:pt x="201" y="45"/>
                </a:lnTo>
                <a:lnTo>
                  <a:pt x="212" y="45"/>
                </a:lnTo>
                <a:lnTo>
                  <a:pt x="217" y="51"/>
                </a:lnTo>
                <a:lnTo>
                  <a:pt x="222" y="51"/>
                </a:lnTo>
                <a:lnTo>
                  <a:pt x="227" y="51"/>
                </a:lnTo>
                <a:lnTo>
                  <a:pt x="232" y="51"/>
                </a:lnTo>
                <a:lnTo>
                  <a:pt x="232" y="45"/>
                </a:lnTo>
                <a:lnTo>
                  <a:pt x="243" y="45"/>
                </a:lnTo>
                <a:lnTo>
                  <a:pt x="243" y="51"/>
                </a:lnTo>
                <a:lnTo>
                  <a:pt x="253" y="51"/>
                </a:lnTo>
                <a:lnTo>
                  <a:pt x="258" y="51"/>
                </a:lnTo>
                <a:lnTo>
                  <a:pt x="269" y="51"/>
                </a:lnTo>
                <a:lnTo>
                  <a:pt x="274" y="40"/>
                </a:lnTo>
                <a:lnTo>
                  <a:pt x="279" y="40"/>
                </a:lnTo>
                <a:lnTo>
                  <a:pt x="284" y="40"/>
                </a:lnTo>
                <a:lnTo>
                  <a:pt x="289" y="34"/>
                </a:lnTo>
                <a:lnTo>
                  <a:pt x="294" y="28"/>
                </a:lnTo>
                <a:lnTo>
                  <a:pt x="299" y="28"/>
                </a:lnTo>
                <a:lnTo>
                  <a:pt x="305" y="28"/>
                </a:lnTo>
                <a:lnTo>
                  <a:pt x="310" y="17"/>
                </a:lnTo>
                <a:lnTo>
                  <a:pt x="315" y="17"/>
                </a:lnTo>
                <a:lnTo>
                  <a:pt x="320" y="5"/>
                </a:lnTo>
                <a:lnTo>
                  <a:pt x="325" y="5"/>
                </a:lnTo>
                <a:lnTo>
                  <a:pt x="336" y="5"/>
                </a:lnTo>
                <a:lnTo>
                  <a:pt x="341" y="5"/>
                </a:lnTo>
                <a:lnTo>
                  <a:pt x="351" y="5"/>
                </a:lnTo>
                <a:lnTo>
                  <a:pt x="356" y="5"/>
                </a:lnTo>
                <a:lnTo>
                  <a:pt x="366" y="0"/>
                </a:lnTo>
                <a:lnTo>
                  <a:pt x="382" y="45"/>
                </a:lnTo>
                <a:lnTo>
                  <a:pt x="392" y="40"/>
                </a:lnTo>
                <a:lnTo>
                  <a:pt x="403" y="62"/>
                </a:lnTo>
                <a:lnTo>
                  <a:pt x="408" y="68"/>
                </a:lnTo>
                <a:lnTo>
                  <a:pt x="413" y="74"/>
                </a:lnTo>
                <a:lnTo>
                  <a:pt x="413" y="79"/>
                </a:lnTo>
                <a:lnTo>
                  <a:pt x="403" y="91"/>
                </a:lnTo>
                <a:lnTo>
                  <a:pt x="403" y="108"/>
                </a:lnTo>
                <a:lnTo>
                  <a:pt x="403" y="114"/>
                </a:lnTo>
                <a:lnTo>
                  <a:pt x="397" y="114"/>
                </a:lnTo>
                <a:lnTo>
                  <a:pt x="397" y="119"/>
                </a:lnTo>
                <a:lnTo>
                  <a:pt x="392" y="119"/>
                </a:lnTo>
                <a:lnTo>
                  <a:pt x="387" y="125"/>
                </a:lnTo>
                <a:lnTo>
                  <a:pt x="382" y="125"/>
                </a:lnTo>
                <a:lnTo>
                  <a:pt x="382" y="131"/>
                </a:lnTo>
                <a:lnTo>
                  <a:pt x="377" y="131"/>
                </a:lnTo>
                <a:lnTo>
                  <a:pt x="372" y="136"/>
                </a:lnTo>
                <a:lnTo>
                  <a:pt x="366" y="142"/>
                </a:lnTo>
                <a:lnTo>
                  <a:pt x="366" y="148"/>
                </a:lnTo>
                <a:lnTo>
                  <a:pt x="361" y="148"/>
                </a:lnTo>
                <a:lnTo>
                  <a:pt x="356" y="148"/>
                </a:lnTo>
                <a:lnTo>
                  <a:pt x="351" y="148"/>
                </a:lnTo>
                <a:lnTo>
                  <a:pt x="346" y="148"/>
                </a:lnTo>
                <a:lnTo>
                  <a:pt x="346" y="153"/>
                </a:lnTo>
                <a:lnTo>
                  <a:pt x="346" y="159"/>
                </a:lnTo>
                <a:lnTo>
                  <a:pt x="346" y="165"/>
                </a:lnTo>
                <a:lnTo>
                  <a:pt x="346" y="171"/>
                </a:lnTo>
                <a:lnTo>
                  <a:pt x="341" y="176"/>
                </a:lnTo>
                <a:lnTo>
                  <a:pt x="336" y="182"/>
                </a:lnTo>
                <a:lnTo>
                  <a:pt x="330" y="193"/>
                </a:lnTo>
                <a:lnTo>
                  <a:pt x="325" y="199"/>
                </a:lnTo>
                <a:lnTo>
                  <a:pt x="320" y="205"/>
                </a:lnTo>
                <a:lnTo>
                  <a:pt x="315" y="210"/>
                </a:lnTo>
                <a:lnTo>
                  <a:pt x="320" y="216"/>
                </a:lnTo>
                <a:lnTo>
                  <a:pt x="325" y="222"/>
                </a:lnTo>
                <a:lnTo>
                  <a:pt x="325" y="245"/>
                </a:lnTo>
                <a:lnTo>
                  <a:pt x="305" y="267"/>
                </a:lnTo>
                <a:lnTo>
                  <a:pt x="330" y="290"/>
                </a:lnTo>
                <a:lnTo>
                  <a:pt x="330" y="313"/>
                </a:lnTo>
                <a:lnTo>
                  <a:pt x="361" y="353"/>
                </a:lnTo>
                <a:lnTo>
                  <a:pt x="377" y="376"/>
                </a:lnTo>
                <a:lnTo>
                  <a:pt x="387" y="364"/>
                </a:lnTo>
                <a:lnTo>
                  <a:pt x="397" y="364"/>
                </a:lnTo>
                <a:lnTo>
                  <a:pt x="413" y="364"/>
                </a:lnTo>
                <a:lnTo>
                  <a:pt x="433" y="376"/>
                </a:lnTo>
                <a:lnTo>
                  <a:pt x="449" y="376"/>
                </a:lnTo>
                <a:lnTo>
                  <a:pt x="449" y="416"/>
                </a:lnTo>
                <a:lnTo>
                  <a:pt x="449" y="438"/>
                </a:lnTo>
                <a:lnTo>
                  <a:pt x="470" y="450"/>
                </a:lnTo>
                <a:lnTo>
                  <a:pt x="490" y="455"/>
                </a:lnTo>
                <a:lnTo>
                  <a:pt x="500" y="455"/>
                </a:lnTo>
                <a:lnTo>
                  <a:pt x="500" y="467"/>
                </a:lnTo>
                <a:lnTo>
                  <a:pt x="500" y="472"/>
                </a:lnTo>
                <a:lnTo>
                  <a:pt x="500" y="478"/>
                </a:lnTo>
                <a:lnTo>
                  <a:pt x="500" y="484"/>
                </a:lnTo>
                <a:lnTo>
                  <a:pt x="495" y="490"/>
                </a:lnTo>
                <a:lnTo>
                  <a:pt x="495" y="495"/>
                </a:lnTo>
                <a:lnTo>
                  <a:pt x="490" y="495"/>
                </a:lnTo>
                <a:lnTo>
                  <a:pt x="490" y="501"/>
                </a:lnTo>
                <a:lnTo>
                  <a:pt x="485" y="507"/>
                </a:lnTo>
                <a:lnTo>
                  <a:pt x="480" y="512"/>
                </a:lnTo>
                <a:lnTo>
                  <a:pt x="480" y="518"/>
                </a:lnTo>
                <a:lnTo>
                  <a:pt x="480" y="524"/>
                </a:lnTo>
                <a:lnTo>
                  <a:pt x="475" y="535"/>
                </a:lnTo>
                <a:lnTo>
                  <a:pt x="475" y="541"/>
                </a:lnTo>
                <a:lnTo>
                  <a:pt x="475" y="552"/>
                </a:lnTo>
                <a:lnTo>
                  <a:pt x="475" y="558"/>
                </a:lnTo>
                <a:lnTo>
                  <a:pt x="475" y="564"/>
                </a:lnTo>
                <a:lnTo>
                  <a:pt x="475" y="569"/>
                </a:lnTo>
                <a:lnTo>
                  <a:pt x="475" y="575"/>
                </a:lnTo>
                <a:lnTo>
                  <a:pt x="475" y="592"/>
                </a:lnTo>
                <a:lnTo>
                  <a:pt x="475" y="598"/>
                </a:lnTo>
                <a:lnTo>
                  <a:pt x="475" y="615"/>
                </a:lnTo>
                <a:lnTo>
                  <a:pt x="475" y="621"/>
                </a:lnTo>
                <a:lnTo>
                  <a:pt x="470" y="626"/>
                </a:lnTo>
                <a:lnTo>
                  <a:pt x="449" y="643"/>
                </a:lnTo>
                <a:lnTo>
                  <a:pt x="433" y="655"/>
                </a:lnTo>
                <a:lnTo>
                  <a:pt x="418" y="649"/>
                </a:lnTo>
                <a:lnTo>
                  <a:pt x="408" y="643"/>
                </a:lnTo>
                <a:lnTo>
                  <a:pt x="397" y="643"/>
                </a:lnTo>
                <a:lnTo>
                  <a:pt x="372" y="638"/>
                </a:lnTo>
                <a:lnTo>
                  <a:pt x="356" y="638"/>
                </a:lnTo>
                <a:lnTo>
                  <a:pt x="351" y="649"/>
                </a:lnTo>
                <a:lnTo>
                  <a:pt x="346" y="649"/>
                </a:lnTo>
                <a:lnTo>
                  <a:pt x="315" y="638"/>
                </a:lnTo>
                <a:lnTo>
                  <a:pt x="310" y="672"/>
                </a:lnTo>
                <a:lnTo>
                  <a:pt x="299" y="700"/>
                </a:lnTo>
                <a:lnTo>
                  <a:pt x="222" y="672"/>
                </a:lnTo>
                <a:lnTo>
                  <a:pt x="222" y="678"/>
                </a:lnTo>
                <a:lnTo>
                  <a:pt x="222" y="683"/>
                </a:lnTo>
                <a:lnTo>
                  <a:pt x="222" y="689"/>
                </a:lnTo>
                <a:lnTo>
                  <a:pt x="227" y="695"/>
                </a:lnTo>
                <a:lnTo>
                  <a:pt x="232" y="695"/>
                </a:lnTo>
                <a:lnTo>
                  <a:pt x="227" y="695"/>
                </a:lnTo>
                <a:lnTo>
                  <a:pt x="222" y="706"/>
                </a:lnTo>
                <a:lnTo>
                  <a:pt x="222" y="712"/>
                </a:lnTo>
                <a:lnTo>
                  <a:pt x="227" y="717"/>
                </a:lnTo>
                <a:lnTo>
                  <a:pt x="232" y="717"/>
                </a:lnTo>
                <a:lnTo>
                  <a:pt x="232" y="723"/>
                </a:lnTo>
                <a:lnTo>
                  <a:pt x="232" y="735"/>
                </a:lnTo>
                <a:lnTo>
                  <a:pt x="227" y="735"/>
                </a:lnTo>
                <a:lnTo>
                  <a:pt x="201" y="735"/>
                </a:lnTo>
                <a:lnTo>
                  <a:pt x="191" y="763"/>
                </a:lnTo>
                <a:lnTo>
                  <a:pt x="191" y="774"/>
                </a:lnTo>
                <a:lnTo>
                  <a:pt x="181" y="774"/>
                </a:lnTo>
                <a:lnTo>
                  <a:pt x="181" y="780"/>
                </a:lnTo>
                <a:lnTo>
                  <a:pt x="155" y="780"/>
                </a:lnTo>
                <a:lnTo>
                  <a:pt x="129" y="763"/>
                </a:lnTo>
                <a:lnTo>
                  <a:pt x="114" y="752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207" name="Freeform 41"/>
          <p:cNvSpPr>
            <a:spLocks/>
          </p:cNvSpPr>
          <p:nvPr/>
        </p:nvSpPr>
        <p:spPr bwMode="auto">
          <a:xfrm>
            <a:off x="6981977" y="6783796"/>
            <a:ext cx="1223460" cy="1098329"/>
          </a:xfrm>
          <a:custGeom>
            <a:avLst/>
            <a:gdLst>
              <a:gd name="T0" fmla="*/ 2147483647 w 784"/>
              <a:gd name="T1" fmla="*/ 0 h 638"/>
              <a:gd name="T2" fmla="*/ 2147483647 w 784"/>
              <a:gd name="T3" fmla="*/ 2147483647 h 638"/>
              <a:gd name="T4" fmla="*/ 2147483647 w 784"/>
              <a:gd name="T5" fmla="*/ 2147483647 h 638"/>
              <a:gd name="T6" fmla="*/ 2147483647 w 784"/>
              <a:gd name="T7" fmla="*/ 2147483647 h 638"/>
              <a:gd name="T8" fmla="*/ 2147483647 w 784"/>
              <a:gd name="T9" fmla="*/ 2147483647 h 638"/>
              <a:gd name="T10" fmla="*/ 2147483647 w 784"/>
              <a:gd name="T11" fmla="*/ 2147483647 h 638"/>
              <a:gd name="T12" fmla="*/ 2147483647 w 784"/>
              <a:gd name="T13" fmla="*/ 2147483647 h 638"/>
              <a:gd name="T14" fmla="*/ 2147483647 w 784"/>
              <a:gd name="T15" fmla="*/ 2147483647 h 638"/>
              <a:gd name="T16" fmla="*/ 2147483647 w 784"/>
              <a:gd name="T17" fmla="*/ 2147483647 h 638"/>
              <a:gd name="T18" fmla="*/ 2147483647 w 784"/>
              <a:gd name="T19" fmla="*/ 2147483647 h 638"/>
              <a:gd name="T20" fmla="*/ 2147483647 w 784"/>
              <a:gd name="T21" fmla="*/ 2147483647 h 638"/>
              <a:gd name="T22" fmla="*/ 2147483647 w 784"/>
              <a:gd name="T23" fmla="*/ 2147483647 h 638"/>
              <a:gd name="T24" fmla="*/ 2147483647 w 784"/>
              <a:gd name="T25" fmla="*/ 2147483647 h 638"/>
              <a:gd name="T26" fmla="*/ 2147483647 w 784"/>
              <a:gd name="T27" fmla="*/ 2147483647 h 638"/>
              <a:gd name="T28" fmla="*/ 2147483647 w 784"/>
              <a:gd name="T29" fmla="*/ 2147483647 h 638"/>
              <a:gd name="T30" fmla="*/ 2147483647 w 784"/>
              <a:gd name="T31" fmla="*/ 2147483647 h 638"/>
              <a:gd name="T32" fmla="*/ 2147483647 w 784"/>
              <a:gd name="T33" fmla="*/ 2147483647 h 638"/>
              <a:gd name="T34" fmla="*/ 2147483647 w 784"/>
              <a:gd name="T35" fmla="*/ 2147483647 h 638"/>
              <a:gd name="T36" fmla="*/ 2147483647 w 784"/>
              <a:gd name="T37" fmla="*/ 2147483647 h 638"/>
              <a:gd name="T38" fmla="*/ 2147483647 w 784"/>
              <a:gd name="T39" fmla="*/ 2147483647 h 638"/>
              <a:gd name="T40" fmla="*/ 2147483647 w 784"/>
              <a:gd name="T41" fmla="*/ 2147483647 h 638"/>
              <a:gd name="T42" fmla="*/ 2147483647 w 784"/>
              <a:gd name="T43" fmla="*/ 2147483647 h 638"/>
              <a:gd name="T44" fmla="*/ 2147483647 w 784"/>
              <a:gd name="T45" fmla="*/ 2147483647 h 638"/>
              <a:gd name="T46" fmla="*/ 2147483647 w 784"/>
              <a:gd name="T47" fmla="*/ 2147483647 h 638"/>
              <a:gd name="T48" fmla="*/ 2147483647 w 784"/>
              <a:gd name="T49" fmla="*/ 2147483647 h 638"/>
              <a:gd name="T50" fmla="*/ 2147483647 w 784"/>
              <a:gd name="T51" fmla="*/ 2147483647 h 638"/>
              <a:gd name="T52" fmla="*/ 2147483647 w 784"/>
              <a:gd name="T53" fmla="*/ 2147483647 h 638"/>
              <a:gd name="T54" fmla="*/ 2147483647 w 784"/>
              <a:gd name="T55" fmla="*/ 2147483647 h 638"/>
              <a:gd name="T56" fmla="*/ 2147483647 w 784"/>
              <a:gd name="T57" fmla="*/ 2147483647 h 638"/>
              <a:gd name="T58" fmla="*/ 2147483647 w 784"/>
              <a:gd name="T59" fmla="*/ 2147483647 h 638"/>
              <a:gd name="T60" fmla="*/ 2147483647 w 784"/>
              <a:gd name="T61" fmla="*/ 2147483647 h 638"/>
              <a:gd name="T62" fmla="*/ 2147483647 w 784"/>
              <a:gd name="T63" fmla="*/ 2147483647 h 638"/>
              <a:gd name="T64" fmla="*/ 2147483647 w 784"/>
              <a:gd name="T65" fmla="*/ 2147483647 h 638"/>
              <a:gd name="T66" fmla="*/ 2147483647 w 784"/>
              <a:gd name="T67" fmla="*/ 2147483647 h 638"/>
              <a:gd name="T68" fmla="*/ 2147483647 w 784"/>
              <a:gd name="T69" fmla="*/ 2147483647 h 638"/>
              <a:gd name="T70" fmla="*/ 2147483647 w 784"/>
              <a:gd name="T71" fmla="*/ 2147483647 h 638"/>
              <a:gd name="T72" fmla="*/ 2147483647 w 784"/>
              <a:gd name="T73" fmla="*/ 2147483647 h 638"/>
              <a:gd name="T74" fmla="*/ 2147483647 w 784"/>
              <a:gd name="T75" fmla="*/ 2147483647 h 638"/>
              <a:gd name="T76" fmla="*/ 2147483647 w 784"/>
              <a:gd name="T77" fmla="*/ 2147483647 h 638"/>
              <a:gd name="T78" fmla="*/ 2147483647 w 784"/>
              <a:gd name="T79" fmla="*/ 2147483647 h 638"/>
              <a:gd name="T80" fmla="*/ 2147483647 w 784"/>
              <a:gd name="T81" fmla="*/ 2147483647 h 638"/>
              <a:gd name="T82" fmla="*/ 2147483647 w 784"/>
              <a:gd name="T83" fmla="*/ 2147483647 h 638"/>
              <a:gd name="T84" fmla="*/ 2147483647 w 784"/>
              <a:gd name="T85" fmla="*/ 2147483647 h 638"/>
              <a:gd name="T86" fmla="*/ 2147483647 w 784"/>
              <a:gd name="T87" fmla="*/ 2147483647 h 638"/>
              <a:gd name="T88" fmla="*/ 2147483647 w 784"/>
              <a:gd name="T89" fmla="*/ 2147483647 h 638"/>
              <a:gd name="T90" fmla="*/ 0 w 784"/>
              <a:gd name="T91" fmla="*/ 2147483647 h 638"/>
              <a:gd name="T92" fmla="*/ 2147483647 w 784"/>
              <a:gd name="T93" fmla="*/ 2147483647 h 638"/>
              <a:gd name="T94" fmla="*/ 2147483647 w 784"/>
              <a:gd name="T95" fmla="*/ 2147483647 h 638"/>
              <a:gd name="T96" fmla="*/ 2147483647 w 784"/>
              <a:gd name="T97" fmla="*/ 2147483647 h 638"/>
              <a:gd name="T98" fmla="*/ 2147483647 w 784"/>
              <a:gd name="T99" fmla="*/ 2147483647 h 638"/>
              <a:gd name="T100" fmla="*/ 2147483647 w 784"/>
              <a:gd name="T101" fmla="*/ 2147483647 h 638"/>
              <a:gd name="T102" fmla="*/ 2147483647 w 784"/>
              <a:gd name="T103" fmla="*/ 2147483647 h 638"/>
              <a:gd name="T104" fmla="*/ 2147483647 w 784"/>
              <a:gd name="T105" fmla="*/ 2147483647 h 638"/>
              <a:gd name="T106" fmla="*/ 2147483647 w 784"/>
              <a:gd name="T107" fmla="*/ 2147483647 h 638"/>
              <a:gd name="T108" fmla="*/ 2147483647 w 784"/>
              <a:gd name="T109" fmla="*/ 2147483647 h 63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84"/>
              <a:gd name="T166" fmla="*/ 0 h 638"/>
              <a:gd name="T167" fmla="*/ 784 w 784"/>
              <a:gd name="T168" fmla="*/ 638 h 63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84" h="638">
                <a:moveTo>
                  <a:pt x="263" y="34"/>
                </a:moveTo>
                <a:lnTo>
                  <a:pt x="340" y="62"/>
                </a:lnTo>
                <a:lnTo>
                  <a:pt x="351" y="34"/>
                </a:lnTo>
                <a:lnTo>
                  <a:pt x="356" y="0"/>
                </a:lnTo>
                <a:lnTo>
                  <a:pt x="387" y="11"/>
                </a:lnTo>
                <a:lnTo>
                  <a:pt x="392" y="11"/>
                </a:lnTo>
                <a:lnTo>
                  <a:pt x="392" y="17"/>
                </a:lnTo>
                <a:lnTo>
                  <a:pt x="361" y="176"/>
                </a:lnTo>
                <a:lnTo>
                  <a:pt x="361" y="182"/>
                </a:lnTo>
                <a:lnTo>
                  <a:pt x="356" y="182"/>
                </a:lnTo>
                <a:lnTo>
                  <a:pt x="356" y="188"/>
                </a:lnTo>
                <a:lnTo>
                  <a:pt x="361" y="188"/>
                </a:lnTo>
                <a:lnTo>
                  <a:pt x="361" y="193"/>
                </a:lnTo>
                <a:lnTo>
                  <a:pt x="361" y="199"/>
                </a:lnTo>
                <a:lnTo>
                  <a:pt x="361" y="205"/>
                </a:lnTo>
                <a:lnTo>
                  <a:pt x="361" y="210"/>
                </a:lnTo>
                <a:lnTo>
                  <a:pt x="366" y="216"/>
                </a:lnTo>
                <a:lnTo>
                  <a:pt x="361" y="216"/>
                </a:lnTo>
                <a:lnTo>
                  <a:pt x="366" y="222"/>
                </a:lnTo>
                <a:lnTo>
                  <a:pt x="366" y="228"/>
                </a:lnTo>
                <a:lnTo>
                  <a:pt x="371" y="228"/>
                </a:lnTo>
                <a:lnTo>
                  <a:pt x="377" y="228"/>
                </a:lnTo>
                <a:lnTo>
                  <a:pt x="382" y="228"/>
                </a:lnTo>
                <a:lnTo>
                  <a:pt x="382" y="222"/>
                </a:lnTo>
                <a:lnTo>
                  <a:pt x="387" y="222"/>
                </a:lnTo>
                <a:lnTo>
                  <a:pt x="387" y="228"/>
                </a:lnTo>
                <a:lnTo>
                  <a:pt x="382" y="233"/>
                </a:lnTo>
                <a:lnTo>
                  <a:pt x="382" y="239"/>
                </a:lnTo>
                <a:lnTo>
                  <a:pt x="392" y="233"/>
                </a:lnTo>
                <a:lnTo>
                  <a:pt x="397" y="233"/>
                </a:lnTo>
                <a:lnTo>
                  <a:pt x="402" y="245"/>
                </a:lnTo>
                <a:lnTo>
                  <a:pt x="402" y="250"/>
                </a:lnTo>
                <a:lnTo>
                  <a:pt x="407" y="250"/>
                </a:lnTo>
                <a:lnTo>
                  <a:pt x="413" y="256"/>
                </a:lnTo>
                <a:lnTo>
                  <a:pt x="413" y="262"/>
                </a:lnTo>
                <a:lnTo>
                  <a:pt x="418" y="267"/>
                </a:lnTo>
                <a:lnTo>
                  <a:pt x="423" y="267"/>
                </a:lnTo>
                <a:lnTo>
                  <a:pt x="428" y="273"/>
                </a:lnTo>
                <a:lnTo>
                  <a:pt x="428" y="267"/>
                </a:lnTo>
                <a:lnTo>
                  <a:pt x="433" y="267"/>
                </a:lnTo>
                <a:lnTo>
                  <a:pt x="438" y="267"/>
                </a:lnTo>
                <a:lnTo>
                  <a:pt x="444" y="262"/>
                </a:lnTo>
                <a:lnTo>
                  <a:pt x="449" y="262"/>
                </a:lnTo>
                <a:lnTo>
                  <a:pt x="454" y="262"/>
                </a:lnTo>
                <a:lnTo>
                  <a:pt x="459" y="262"/>
                </a:lnTo>
                <a:lnTo>
                  <a:pt x="459" y="256"/>
                </a:lnTo>
                <a:lnTo>
                  <a:pt x="464" y="250"/>
                </a:lnTo>
                <a:lnTo>
                  <a:pt x="464" y="245"/>
                </a:lnTo>
                <a:lnTo>
                  <a:pt x="469" y="245"/>
                </a:lnTo>
                <a:lnTo>
                  <a:pt x="474" y="262"/>
                </a:lnTo>
                <a:lnTo>
                  <a:pt x="480" y="262"/>
                </a:lnTo>
                <a:lnTo>
                  <a:pt x="485" y="262"/>
                </a:lnTo>
                <a:lnTo>
                  <a:pt x="490" y="256"/>
                </a:lnTo>
                <a:lnTo>
                  <a:pt x="490" y="262"/>
                </a:lnTo>
                <a:lnTo>
                  <a:pt x="495" y="262"/>
                </a:lnTo>
                <a:lnTo>
                  <a:pt x="495" y="256"/>
                </a:lnTo>
                <a:lnTo>
                  <a:pt x="505" y="250"/>
                </a:lnTo>
                <a:lnTo>
                  <a:pt x="505" y="245"/>
                </a:lnTo>
                <a:lnTo>
                  <a:pt x="505" y="222"/>
                </a:lnTo>
                <a:lnTo>
                  <a:pt x="505" y="216"/>
                </a:lnTo>
                <a:lnTo>
                  <a:pt x="505" y="210"/>
                </a:lnTo>
                <a:lnTo>
                  <a:pt x="505" y="205"/>
                </a:lnTo>
                <a:lnTo>
                  <a:pt x="511" y="176"/>
                </a:lnTo>
                <a:lnTo>
                  <a:pt x="511" y="153"/>
                </a:lnTo>
                <a:lnTo>
                  <a:pt x="511" y="142"/>
                </a:lnTo>
                <a:lnTo>
                  <a:pt x="521" y="108"/>
                </a:lnTo>
                <a:lnTo>
                  <a:pt x="578" y="85"/>
                </a:lnTo>
                <a:lnTo>
                  <a:pt x="583" y="85"/>
                </a:lnTo>
                <a:lnTo>
                  <a:pt x="629" y="119"/>
                </a:lnTo>
                <a:lnTo>
                  <a:pt x="634" y="119"/>
                </a:lnTo>
                <a:lnTo>
                  <a:pt x="634" y="142"/>
                </a:lnTo>
                <a:lnTo>
                  <a:pt x="629" y="142"/>
                </a:lnTo>
                <a:lnTo>
                  <a:pt x="629" y="148"/>
                </a:lnTo>
                <a:lnTo>
                  <a:pt x="624" y="165"/>
                </a:lnTo>
                <a:lnTo>
                  <a:pt x="624" y="171"/>
                </a:lnTo>
                <a:lnTo>
                  <a:pt x="619" y="182"/>
                </a:lnTo>
                <a:lnTo>
                  <a:pt x="619" y="188"/>
                </a:lnTo>
                <a:lnTo>
                  <a:pt x="614" y="188"/>
                </a:lnTo>
                <a:lnTo>
                  <a:pt x="614" y="193"/>
                </a:lnTo>
                <a:lnTo>
                  <a:pt x="609" y="199"/>
                </a:lnTo>
                <a:lnTo>
                  <a:pt x="603" y="205"/>
                </a:lnTo>
                <a:lnTo>
                  <a:pt x="598" y="205"/>
                </a:lnTo>
                <a:lnTo>
                  <a:pt x="598" y="210"/>
                </a:lnTo>
                <a:lnTo>
                  <a:pt x="603" y="222"/>
                </a:lnTo>
                <a:lnTo>
                  <a:pt x="609" y="222"/>
                </a:lnTo>
                <a:lnTo>
                  <a:pt x="588" y="239"/>
                </a:lnTo>
                <a:lnTo>
                  <a:pt x="588" y="250"/>
                </a:lnTo>
                <a:lnTo>
                  <a:pt x="593" y="256"/>
                </a:lnTo>
                <a:lnTo>
                  <a:pt x="593" y="262"/>
                </a:lnTo>
                <a:lnTo>
                  <a:pt x="603" y="267"/>
                </a:lnTo>
                <a:lnTo>
                  <a:pt x="609" y="273"/>
                </a:lnTo>
                <a:lnTo>
                  <a:pt x="619" y="290"/>
                </a:lnTo>
                <a:lnTo>
                  <a:pt x="619" y="296"/>
                </a:lnTo>
                <a:lnTo>
                  <a:pt x="629" y="302"/>
                </a:lnTo>
                <a:lnTo>
                  <a:pt x="639" y="307"/>
                </a:lnTo>
                <a:lnTo>
                  <a:pt x="639" y="319"/>
                </a:lnTo>
                <a:lnTo>
                  <a:pt x="681" y="330"/>
                </a:lnTo>
                <a:lnTo>
                  <a:pt x="701" y="330"/>
                </a:lnTo>
                <a:lnTo>
                  <a:pt x="701" y="307"/>
                </a:lnTo>
                <a:lnTo>
                  <a:pt x="717" y="307"/>
                </a:lnTo>
                <a:lnTo>
                  <a:pt x="722" y="296"/>
                </a:lnTo>
                <a:lnTo>
                  <a:pt x="748" y="296"/>
                </a:lnTo>
                <a:lnTo>
                  <a:pt x="758" y="296"/>
                </a:lnTo>
                <a:lnTo>
                  <a:pt x="784" y="296"/>
                </a:lnTo>
                <a:lnTo>
                  <a:pt x="784" y="302"/>
                </a:lnTo>
                <a:lnTo>
                  <a:pt x="763" y="341"/>
                </a:lnTo>
                <a:lnTo>
                  <a:pt x="758" y="347"/>
                </a:lnTo>
                <a:lnTo>
                  <a:pt x="743" y="376"/>
                </a:lnTo>
                <a:lnTo>
                  <a:pt x="758" y="461"/>
                </a:lnTo>
                <a:lnTo>
                  <a:pt x="753" y="467"/>
                </a:lnTo>
                <a:lnTo>
                  <a:pt x="748" y="472"/>
                </a:lnTo>
                <a:lnTo>
                  <a:pt x="743" y="472"/>
                </a:lnTo>
                <a:lnTo>
                  <a:pt x="727" y="490"/>
                </a:lnTo>
                <a:lnTo>
                  <a:pt x="712" y="501"/>
                </a:lnTo>
                <a:lnTo>
                  <a:pt x="696" y="518"/>
                </a:lnTo>
                <a:lnTo>
                  <a:pt x="686" y="529"/>
                </a:lnTo>
                <a:lnTo>
                  <a:pt x="681" y="541"/>
                </a:lnTo>
                <a:lnTo>
                  <a:pt x="670" y="564"/>
                </a:lnTo>
                <a:lnTo>
                  <a:pt x="660" y="592"/>
                </a:lnTo>
                <a:lnTo>
                  <a:pt x="655" y="592"/>
                </a:lnTo>
                <a:lnTo>
                  <a:pt x="645" y="592"/>
                </a:lnTo>
                <a:lnTo>
                  <a:pt x="639" y="592"/>
                </a:lnTo>
                <a:lnTo>
                  <a:pt x="624" y="592"/>
                </a:lnTo>
                <a:lnTo>
                  <a:pt x="614" y="592"/>
                </a:lnTo>
                <a:lnTo>
                  <a:pt x="572" y="598"/>
                </a:lnTo>
                <a:lnTo>
                  <a:pt x="557" y="598"/>
                </a:lnTo>
                <a:lnTo>
                  <a:pt x="552" y="598"/>
                </a:lnTo>
                <a:lnTo>
                  <a:pt x="552" y="603"/>
                </a:lnTo>
                <a:lnTo>
                  <a:pt x="547" y="603"/>
                </a:lnTo>
                <a:lnTo>
                  <a:pt x="495" y="638"/>
                </a:lnTo>
                <a:lnTo>
                  <a:pt x="495" y="632"/>
                </a:lnTo>
                <a:lnTo>
                  <a:pt x="500" y="603"/>
                </a:lnTo>
                <a:lnTo>
                  <a:pt x="474" y="586"/>
                </a:lnTo>
                <a:lnTo>
                  <a:pt x="480" y="569"/>
                </a:lnTo>
                <a:lnTo>
                  <a:pt x="474" y="552"/>
                </a:lnTo>
                <a:lnTo>
                  <a:pt x="531" y="564"/>
                </a:lnTo>
                <a:lnTo>
                  <a:pt x="531" y="558"/>
                </a:lnTo>
                <a:lnTo>
                  <a:pt x="526" y="552"/>
                </a:lnTo>
                <a:lnTo>
                  <a:pt x="521" y="541"/>
                </a:lnTo>
                <a:lnTo>
                  <a:pt x="516" y="529"/>
                </a:lnTo>
                <a:lnTo>
                  <a:pt x="500" y="529"/>
                </a:lnTo>
                <a:lnTo>
                  <a:pt x="495" y="524"/>
                </a:lnTo>
                <a:lnTo>
                  <a:pt x="485" y="501"/>
                </a:lnTo>
                <a:lnTo>
                  <a:pt x="480" y="495"/>
                </a:lnTo>
                <a:lnTo>
                  <a:pt x="474" y="495"/>
                </a:lnTo>
                <a:lnTo>
                  <a:pt x="459" y="501"/>
                </a:lnTo>
                <a:lnTo>
                  <a:pt x="449" y="501"/>
                </a:lnTo>
                <a:lnTo>
                  <a:pt x="387" y="484"/>
                </a:lnTo>
                <a:lnTo>
                  <a:pt x="377" y="501"/>
                </a:lnTo>
                <a:lnTo>
                  <a:pt x="351" y="472"/>
                </a:lnTo>
                <a:lnTo>
                  <a:pt x="346" y="472"/>
                </a:lnTo>
                <a:lnTo>
                  <a:pt x="340" y="472"/>
                </a:lnTo>
                <a:lnTo>
                  <a:pt x="325" y="467"/>
                </a:lnTo>
                <a:lnTo>
                  <a:pt x="315" y="472"/>
                </a:lnTo>
                <a:lnTo>
                  <a:pt x="289" y="455"/>
                </a:lnTo>
                <a:lnTo>
                  <a:pt x="279" y="461"/>
                </a:lnTo>
                <a:lnTo>
                  <a:pt x="273" y="461"/>
                </a:lnTo>
                <a:lnTo>
                  <a:pt x="268" y="461"/>
                </a:lnTo>
                <a:lnTo>
                  <a:pt x="263" y="461"/>
                </a:lnTo>
                <a:lnTo>
                  <a:pt x="248" y="450"/>
                </a:lnTo>
                <a:lnTo>
                  <a:pt x="237" y="450"/>
                </a:lnTo>
                <a:lnTo>
                  <a:pt x="201" y="444"/>
                </a:lnTo>
                <a:lnTo>
                  <a:pt x="181" y="444"/>
                </a:lnTo>
                <a:lnTo>
                  <a:pt x="160" y="438"/>
                </a:lnTo>
                <a:lnTo>
                  <a:pt x="160" y="433"/>
                </a:lnTo>
                <a:lnTo>
                  <a:pt x="150" y="421"/>
                </a:lnTo>
                <a:lnTo>
                  <a:pt x="145" y="416"/>
                </a:lnTo>
                <a:lnTo>
                  <a:pt x="145" y="393"/>
                </a:lnTo>
                <a:lnTo>
                  <a:pt x="129" y="393"/>
                </a:lnTo>
                <a:lnTo>
                  <a:pt x="108" y="370"/>
                </a:lnTo>
                <a:lnTo>
                  <a:pt x="103" y="359"/>
                </a:lnTo>
                <a:lnTo>
                  <a:pt x="108" y="359"/>
                </a:lnTo>
                <a:lnTo>
                  <a:pt x="124" y="359"/>
                </a:lnTo>
                <a:lnTo>
                  <a:pt x="103" y="330"/>
                </a:lnTo>
                <a:lnTo>
                  <a:pt x="98" y="330"/>
                </a:lnTo>
                <a:lnTo>
                  <a:pt x="88" y="330"/>
                </a:lnTo>
                <a:lnTo>
                  <a:pt x="62" y="336"/>
                </a:lnTo>
                <a:lnTo>
                  <a:pt x="41" y="336"/>
                </a:lnTo>
                <a:lnTo>
                  <a:pt x="41" y="302"/>
                </a:lnTo>
                <a:lnTo>
                  <a:pt x="62" y="296"/>
                </a:lnTo>
                <a:lnTo>
                  <a:pt x="57" y="262"/>
                </a:lnTo>
                <a:lnTo>
                  <a:pt x="36" y="267"/>
                </a:lnTo>
                <a:lnTo>
                  <a:pt x="11" y="279"/>
                </a:lnTo>
                <a:lnTo>
                  <a:pt x="0" y="210"/>
                </a:lnTo>
                <a:lnTo>
                  <a:pt x="16" y="199"/>
                </a:lnTo>
                <a:lnTo>
                  <a:pt x="11" y="182"/>
                </a:lnTo>
                <a:lnTo>
                  <a:pt x="31" y="165"/>
                </a:lnTo>
                <a:lnTo>
                  <a:pt x="26" y="159"/>
                </a:lnTo>
                <a:lnTo>
                  <a:pt x="26" y="153"/>
                </a:lnTo>
                <a:lnTo>
                  <a:pt x="21" y="136"/>
                </a:lnTo>
                <a:lnTo>
                  <a:pt x="16" y="125"/>
                </a:lnTo>
                <a:lnTo>
                  <a:pt x="11" y="119"/>
                </a:lnTo>
                <a:lnTo>
                  <a:pt x="5" y="108"/>
                </a:lnTo>
                <a:lnTo>
                  <a:pt x="36" y="97"/>
                </a:lnTo>
                <a:lnTo>
                  <a:pt x="52" y="97"/>
                </a:lnTo>
                <a:lnTo>
                  <a:pt x="72" y="102"/>
                </a:lnTo>
                <a:lnTo>
                  <a:pt x="88" y="114"/>
                </a:lnTo>
                <a:lnTo>
                  <a:pt x="93" y="108"/>
                </a:lnTo>
                <a:lnTo>
                  <a:pt x="145" y="108"/>
                </a:lnTo>
                <a:lnTo>
                  <a:pt x="155" y="114"/>
                </a:lnTo>
                <a:lnTo>
                  <a:pt x="170" y="125"/>
                </a:lnTo>
                <a:lnTo>
                  <a:pt x="196" y="142"/>
                </a:lnTo>
                <a:lnTo>
                  <a:pt x="222" y="142"/>
                </a:lnTo>
                <a:lnTo>
                  <a:pt x="222" y="136"/>
                </a:lnTo>
                <a:lnTo>
                  <a:pt x="232" y="136"/>
                </a:lnTo>
                <a:lnTo>
                  <a:pt x="232" y="125"/>
                </a:lnTo>
                <a:lnTo>
                  <a:pt x="242" y="97"/>
                </a:lnTo>
                <a:lnTo>
                  <a:pt x="268" y="97"/>
                </a:lnTo>
                <a:lnTo>
                  <a:pt x="273" y="97"/>
                </a:lnTo>
                <a:lnTo>
                  <a:pt x="273" y="85"/>
                </a:lnTo>
                <a:lnTo>
                  <a:pt x="273" y="79"/>
                </a:lnTo>
                <a:lnTo>
                  <a:pt x="268" y="79"/>
                </a:lnTo>
                <a:lnTo>
                  <a:pt x="263" y="74"/>
                </a:lnTo>
                <a:lnTo>
                  <a:pt x="263" y="68"/>
                </a:lnTo>
                <a:lnTo>
                  <a:pt x="268" y="57"/>
                </a:lnTo>
                <a:lnTo>
                  <a:pt x="273" y="57"/>
                </a:lnTo>
                <a:lnTo>
                  <a:pt x="268" y="57"/>
                </a:lnTo>
                <a:lnTo>
                  <a:pt x="263" y="51"/>
                </a:lnTo>
                <a:lnTo>
                  <a:pt x="263" y="45"/>
                </a:lnTo>
                <a:lnTo>
                  <a:pt x="263" y="40"/>
                </a:lnTo>
                <a:lnTo>
                  <a:pt x="263" y="34"/>
                </a:lnTo>
                <a:close/>
              </a:path>
            </a:pathLst>
          </a:custGeom>
          <a:solidFill>
            <a:srgbClr val="8A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208" name="Freeform 42"/>
          <p:cNvSpPr>
            <a:spLocks/>
          </p:cNvSpPr>
          <p:nvPr/>
        </p:nvSpPr>
        <p:spPr bwMode="auto">
          <a:xfrm>
            <a:off x="7007091" y="4539633"/>
            <a:ext cx="1334684" cy="1254147"/>
          </a:xfrm>
          <a:custGeom>
            <a:avLst/>
            <a:gdLst>
              <a:gd name="T0" fmla="*/ 2147483647 w 855"/>
              <a:gd name="T1" fmla="*/ 2147483647 h 729"/>
              <a:gd name="T2" fmla="*/ 2147483647 w 855"/>
              <a:gd name="T3" fmla="*/ 2147483647 h 729"/>
              <a:gd name="T4" fmla="*/ 2147483647 w 855"/>
              <a:gd name="T5" fmla="*/ 2147483647 h 729"/>
              <a:gd name="T6" fmla="*/ 2147483647 w 855"/>
              <a:gd name="T7" fmla="*/ 2147483647 h 729"/>
              <a:gd name="T8" fmla="*/ 2147483647 w 855"/>
              <a:gd name="T9" fmla="*/ 2147483647 h 729"/>
              <a:gd name="T10" fmla="*/ 2147483647 w 855"/>
              <a:gd name="T11" fmla="*/ 2147483647 h 729"/>
              <a:gd name="T12" fmla="*/ 2147483647 w 855"/>
              <a:gd name="T13" fmla="*/ 2147483647 h 729"/>
              <a:gd name="T14" fmla="*/ 2147483647 w 855"/>
              <a:gd name="T15" fmla="*/ 2147483647 h 729"/>
              <a:gd name="T16" fmla="*/ 0 w 855"/>
              <a:gd name="T17" fmla="*/ 2147483647 h 729"/>
              <a:gd name="T18" fmla="*/ 2147483647 w 855"/>
              <a:gd name="T19" fmla="*/ 2147483647 h 729"/>
              <a:gd name="T20" fmla="*/ 2147483647 w 855"/>
              <a:gd name="T21" fmla="*/ 2147483647 h 729"/>
              <a:gd name="T22" fmla="*/ 2147483647 w 855"/>
              <a:gd name="T23" fmla="*/ 2147483647 h 729"/>
              <a:gd name="T24" fmla="*/ 2147483647 w 855"/>
              <a:gd name="T25" fmla="*/ 2147483647 h 729"/>
              <a:gd name="T26" fmla="*/ 2147483647 w 855"/>
              <a:gd name="T27" fmla="*/ 2147483647 h 729"/>
              <a:gd name="T28" fmla="*/ 2147483647 w 855"/>
              <a:gd name="T29" fmla="*/ 2147483647 h 729"/>
              <a:gd name="T30" fmla="*/ 2147483647 w 855"/>
              <a:gd name="T31" fmla="*/ 2147483647 h 729"/>
              <a:gd name="T32" fmla="*/ 2147483647 w 855"/>
              <a:gd name="T33" fmla="*/ 2147483647 h 729"/>
              <a:gd name="T34" fmla="*/ 2147483647 w 855"/>
              <a:gd name="T35" fmla="*/ 2147483647 h 729"/>
              <a:gd name="T36" fmla="*/ 2147483647 w 855"/>
              <a:gd name="T37" fmla="*/ 2147483647 h 729"/>
              <a:gd name="T38" fmla="*/ 2147483647 w 855"/>
              <a:gd name="T39" fmla="*/ 2147483647 h 729"/>
              <a:gd name="T40" fmla="*/ 2147483647 w 855"/>
              <a:gd name="T41" fmla="*/ 2147483647 h 729"/>
              <a:gd name="T42" fmla="*/ 2147483647 w 855"/>
              <a:gd name="T43" fmla="*/ 2147483647 h 729"/>
              <a:gd name="T44" fmla="*/ 2147483647 w 855"/>
              <a:gd name="T45" fmla="*/ 2147483647 h 729"/>
              <a:gd name="T46" fmla="*/ 2147483647 w 855"/>
              <a:gd name="T47" fmla="*/ 2147483647 h 729"/>
              <a:gd name="T48" fmla="*/ 2147483647 w 855"/>
              <a:gd name="T49" fmla="*/ 2147483647 h 729"/>
              <a:gd name="T50" fmla="*/ 2147483647 w 855"/>
              <a:gd name="T51" fmla="*/ 2147483647 h 729"/>
              <a:gd name="T52" fmla="*/ 2147483647 w 855"/>
              <a:gd name="T53" fmla="*/ 2147483647 h 729"/>
              <a:gd name="T54" fmla="*/ 2147483647 w 855"/>
              <a:gd name="T55" fmla="*/ 2147483647 h 729"/>
              <a:gd name="T56" fmla="*/ 2147483647 w 855"/>
              <a:gd name="T57" fmla="*/ 2147483647 h 729"/>
              <a:gd name="T58" fmla="*/ 2147483647 w 855"/>
              <a:gd name="T59" fmla="*/ 2147483647 h 729"/>
              <a:gd name="T60" fmla="*/ 2147483647 w 855"/>
              <a:gd name="T61" fmla="*/ 2147483647 h 729"/>
              <a:gd name="T62" fmla="*/ 2147483647 w 855"/>
              <a:gd name="T63" fmla="*/ 2147483647 h 729"/>
              <a:gd name="T64" fmla="*/ 2147483647 w 855"/>
              <a:gd name="T65" fmla="*/ 2147483647 h 729"/>
              <a:gd name="T66" fmla="*/ 2147483647 w 855"/>
              <a:gd name="T67" fmla="*/ 2147483647 h 729"/>
              <a:gd name="T68" fmla="*/ 2147483647 w 855"/>
              <a:gd name="T69" fmla="*/ 2147483647 h 729"/>
              <a:gd name="T70" fmla="*/ 2147483647 w 855"/>
              <a:gd name="T71" fmla="*/ 2147483647 h 729"/>
              <a:gd name="T72" fmla="*/ 2147483647 w 855"/>
              <a:gd name="T73" fmla="*/ 2147483647 h 729"/>
              <a:gd name="T74" fmla="*/ 2147483647 w 855"/>
              <a:gd name="T75" fmla="*/ 2147483647 h 729"/>
              <a:gd name="T76" fmla="*/ 2147483647 w 855"/>
              <a:gd name="T77" fmla="*/ 2147483647 h 729"/>
              <a:gd name="T78" fmla="*/ 2147483647 w 855"/>
              <a:gd name="T79" fmla="*/ 2147483647 h 729"/>
              <a:gd name="T80" fmla="*/ 2147483647 w 855"/>
              <a:gd name="T81" fmla="*/ 2147483647 h 729"/>
              <a:gd name="T82" fmla="*/ 2147483647 w 855"/>
              <a:gd name="T83" fmla="*/ 2147483647 h 729"/>
              <a:gd name="T84" fmla="*/ 2147483647 w 855"/>
              <a:gd name="T85" fmla="*/ 2147483647 h 729"/>
              <a:gd name="T86" fmla="*/ 2147483647 w 855"/>
              <a:gd name="T87" fmla="*/ 2147483647 h 729"/>
              <a:gd name="T88" fmla="*/ 2147483647 w 855"/>
              <a:gd name="T89" fmla="*/ 2147483647 h 729"/>
              <a:gd name="T90" fmla="*/ 2147483647 w 855"/>
              <a:gd name="T91" fmla="*/ 2147483647 h 729"/>
              <a:gd name="T92" fmla="*/ 2147483647 w 855"/>
              <a:gd name="T93" fmla="*/ 2147483647 h 729"/>
              <a:gd name="T94" fmla="*/ 2147483647 w 855"/>
              <a:gd name="T95" fmla="*/ 2147483647 h 729"/>
              <a:gd name="T96" fmla="*/ 2147483647 w 855"/>
              <a:gd name="T97" fmla="*/ 2147483647 h 729"/>
              <a:gd name="T98" fmla="*/ 2147483647 w 855"/>
              <a:gd name="T99" fmla="*/ 2147483647 h 729"/>
              <a:gd name="T100" fmla="*/ 2147483647 w 855"/>
              <a:gd name="T101" fmla="*/ 2147483647 h 729"/>
              <a:gd name="T102" fmla="*/ 2147483647 w 855"/>
              <a:gd name="T103" fmla="*/ 2147483647 h 729"/>
              <a:gd name="T104" fmla="*/ 2147483647 w 855"/>
              <a:gd name="T105" fmla="*/ 2147483647 h 729"/>
              <a:gd name="T106" fmla="*/ 2147483647 w 855"/>
              <a:gd name="T107" fmla="*/ 2147483647 h 729"/>
              <a:gd name="T108" fmla="*/ 2147483647 w 855"/>
              <a:gd name="T109" fmla="*/ 2147483647 h 729"/>
              <a:gd name="T110" fmla="*/ 2147483647 w 855"/>
              <a:gd name="T111" fmla="*/ 2147483647 h 729"/>
              <a:gd name="T112" fmla="*/ 2147483647 w 855"/>
              <a:gd name="T113" fmla="*/ 2147483647 h 729"/>
              <a:gd name="T114" fmla="*/ 2147483647 w 855"/>
              <a:gd name="T115" fmla="*/ 2147483647 h 72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55"/>
              <a:gd name="T175" fmla="*/ 0 h 729"/>
              <a:gd name="T176" fmla="*/ 855 w 855"/>
              <a:gd name="T177" fmla="*/ 729 h 72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55" h="729">
                <a:moveTo>
                  <a:pt x="98" y="718"/>
                </a:moveTo>
                <a:lnTo>
                  <a:pt x="98" y="707"/>
                </a:lnTo>
                <a:lnTo>
                  <a:pt x="92" y="701"/>
                </a:lnTo>
                <a:lnTo>
                  <a:pt x="92" y="695"/>
                </a:lnTo>
                <a:lnTo>
                  <a:pt x="98" y="689"/>
                </a:lnTo>
                <a:lnTo>
                  <a:pt x="98" y="684"/>
                </a:lnTo>
                <a:lnTo>
                  <a:pt x="98" y="678"/>
                </a:lnTo>
                <a:lnTo>
                  <a:pt x="92" y="672"/>
                </a:lnTo>
                <a:lnTo>
                  <a:pt x="92" y="667"/>
                </a:lnTo>
                <a:lnTo>
                  <a:pt x="98" y="661"/>
                </a:lnTo>
                <a:lnTo>
                  <a:pt x="98" y="655"/>
                </a:lnTo>
                <a:lnTo>
                  <a:pt x="103" y="650"/>
                </a:lnTo>
                <a:lnTo>
                  <a:pt x="98" y="638"/>
                </a:lnTo>
                <a:lnTo>
                  <a:pt x="98" y="627"/>
                </a:lnTo>
                <a:lnTo>
                  <a:pt x="92" y="621"/>
                </a:lnTo>
                <a:lnTo>
                  <a:pt x="98" y="615"/>
                </a:lnTo>
                <a:lnTo>
                  <a:pt x="103" y="610"/>
                </a:lnTo>
                <a:lnTo>
                  <a:pt x="108" y="610"/>
                </a:lnTo>
                <a:lnTo>
                  <a:pt x="113" y="604"/>
                </a:lnTo>
                <a:lnTo>
                  <a:pt x="113" y="598"/>
                </a:lnTo>
                <a:lnTo>
                  <a:pt x="113" y="587"/>
                </a:lnTo>
                <a:lnTo>
                  <a:pt x="108" y="547"/>
                </a:lnTo>
                <a:lnTo>
                  <a:pt x="103" y="536"/>
                </a:lnTo>
                <a:lnTo>
                  <a:pt x="103" y="530"/>
                </a:lnTo>
                <a:lnTo>
                  <a:pt x="98" y="501"/>
                </a:lnTo>
                <a:lnTo>
                  <a:pt x="98" y="490"/>
                </a:lnTo>
                <a:lnTo>
                  <a:pt x="98" y="484"/>
                </a:lnTo>
                <a:lnTo>
                  <a:pt x="92" y="479"/>
                </a:lnTo>
                <a:lnTo>
                  <a:pt x="87" y="479"/>
                </a:lnTo>
                <a:lnTo>
                  <a:pt x="87" y="473"/>
                </a:lnTo>
                <a:lnTo>
                  <a:pt x="92" y="462"/>
                </a:lnTo>
                <a:lnTo>
                  <a:pt x="92" y="456"/>
                </a:lnTo>
                <a:lnTo>
                  <a:pt x="92" y="450"/>
                </a:lnTo>
                <a:lnTo>
                  <a:pt x="87" y="450"/>
                </a:lnTo>
                <a:lnTo>
                  <a:pt x="77" y="456"/>
                </a:lnTo>
                <a:lnTo>
                  <a:pt x="67" y="456"/>
                </a:lnTo>
                <a:lnTo>
                  <a:pt x="62" y="462"/>
                </a:lnTo>
                <a:lnTo>
                  <a:pt x="56" y="456"/>
                </a:lnTo>
                <a:lnTo>
                  <a:pt x="51" y="456"/>
                </a:lnTo>
                <a:lnTo>
                  <a:pt x="51" y="450"/>
                </a:lnTo>
                <a:lnTo>
                  <a:pt x="51" y="416"/>
                </a:lnTo>
                <a:lnTo>
                  <a:pt x="20" y="416"/>
                </a:lnTo>
                <a:lnTo>
                  <a:pt x="20" y="370"/>
                </a:lnTo>
                <a:lnTo>
                  <a:pt x="15" y="365"/>
                </a:lnTo>
                <a:lnTo>
                  <a:pt x="0" y="359"/>
                </a:lnTo>
                <a:lnTo>
                  <a:pt x="25" y="296"/>
                </a:lnTo>
                <a:lnTo>
                  <a:pt x="31" y="291"/>
                </a:lnTo>
                <a:lnTo>
                  <a:pt x="25" y="285"/>
                </a:lnTo>
                <a:lnTo>
                  <a:pt x="25" y="279"/>
                </a:lnTo>
                <a:lnTo>
                  <a:pt x="31" y="274"/>
                </a:lnTo>
                <a:lnTo>
                  <a:pt x="25" y="268"/>
                </a:lnTo>
                <a:lnTo>
                  <a:pt x="31" y="268"/>
                </a:lnTo>
                <a:lnTo>
                  <a:pt x="25" y="262"/>
                </a:lnTo>
                <a:lnTo>
                  <a:pt x="25" y="257"/>
                </a:lnTo>
                <a:lnTo>
                  <a:pt x="31" y="234"/>
                </a:lnTo>
                <a:lnTo>
                  <a:pt x="36" y="200"/>
                </a:lnTo>
                <a:lnTo>
                  <a:pt x="41" y="200"/>
                </a:lnTo>
                <a:lnTo>
                  <a:pt x="46" y="200"/>
                </a:lnTo>
                <a:lnTo>
                  <a:pt x="56" y="222"/>
                </a:lnTo>
                <a:lnTo>
                  <a:pt x="62" y="234"/>
                </a:lnTo>
                <a:lnTo>
                  <a:pt x="67" y="239"/>
                </a:lnTo>
                <a:lnTo>
                  <a:pt x="72" y="239"/>
                </a:lnTo>
                <a:lnTo>
                  <a:pt x="165" y="257"/>
                </a:lnTo>
                <a:lnTo>
                  <a:pt x="170" y="251"/>
                </a:lnTo>
                <a:lnTo>
                  <a:pt x="170" y="245"/>
                </a:lnTo>
                <a:lnTo>
                  <a:pt x="170" y="239"/>
                </a:lnTo>
                <a:lnTo>
                  <a:pt x="175" y="239"/>
                </a:lnTo>
                <a:lnTo>
                  <a:pt x="175" y="234"/>
                </a:lnTo>
                <a:lnTo>
                  <a:pt x="180" y="234"/>
                </a:lnTo>
                <a:lnTo>
                  <a:pt x="185" y="234"/>
                </a:lnTo>
                <a:lnTo>
                  <a:pt x="185" y="239"/>
                </a:lnTo>
                <a:lnTo>
                  <a:pt x="190" y="239"/>
                </a:lnTo>
                <a:lnTo>
                  <a:pt x="196" y="239"/>
                </a:lnTo>
                <a:lnTo>
                  <a:pt x="196" y="234"/>
                </a:lnTo>
                <a:lnTo>
                  <a:pt x="196" y="228"/>
                </a:lnTo>
                <a:lnTo>
                  <a:pt x="196" y="222"/>
                </a:lnTo>
                <a:lnTo>
                  <a:pt x="190" y="217"/>
                </a:lnTo>
                <a:lnTo>
                  <a:pt x="190" y="211"/>
                </a:lnTo>
                <a:lnTo>
                  <a:pt x="196" y="200"/>
                </a:lnTo>
                <a:lnTo>
                  <a:pt x="196" y="194"/>
                </a:lnTo>
                <a:lnTo>
                  <a:pt x="190" y="188"/>
                </a:lnTo>
                <a:lnTo>
                  <a:pt x="190" y="182"/>
                </a:lnTo>
                <a:lnTo>
                  <a:pt x="185" y="182"/>
                </a:lnTo>
                <a:lnTo>
                  <a:pt x="180" y="177"/>
                </a:lnTo>
                <a:lnTo>
                  <a:pt x="185" y="171"/>
                </a:lnTo>
                <a:lnTo>
                  <a:pt x="185" y="165"/>
                </a:lnTo>
                <a:lnTo>
                  <a:pt x="175" y="165"/>
                </a:lnTo>
                <a:lnTo>
                  <a:pt x="170" y="165"/>
                </a:lnTo>
                <a:lnTo>
                  <a:pt x="144" y="154"/>
                </a:lnTo>
                <a:lnTo>
                  <a:pt x="139" y="154"/>
                </a:lnTo>
                <a:lnTo>
                  <a:pt x="134" y="143"/>
                </a:lnTo>
                <a:lnTo>
                  <a:pt x="129" y="137"/>
                </a:lnTo>
                <a:lnTo>
                  <a:pt x="139" y="46"/>
                </a:lnTo>
                <a:lnTo>
                  <a:pt x="139" y="40"/>
                </a:lnTo>
                <a:lnTo>
                  <a:pt x="139" y="12"/>
                </a:lnTo>
                <a:lnTo>
                  <a:pt x="165" y="23"/>
                </a:lnTo>
                <a:lnTo>
                  <a:pt x="165" y="12"/>
                </a:lnTo>
                <a:lnTo>
                  <a:pt x="190" y="23"/>
                </a:lnTo>
                <a:lnTo>
                  <a:pt x="196" y="40"/>
                </a:lnTo>
                <a:lnTo>
                  <a:pt x="211" y="40"/>
                </a:lnTo>
                <a:lnTo>
                  <a:pt x="216" y="57"/>
                </a:lnTo>
                <a:lnTo>
                  <a:pt x="211" y="80"/>
                </a:lnTo>
                <a:lnTo>
                  <a:pt x="221" y="103"/>
                </a:lnTo>
                <a:lnTo>
                  <a:pt x="216" y="120"/>
                </a:lnTo>
                <a:lnTo>
                  <a:pt x="216" y="143"/>
                </a:lnTo>
                <a:lnTo>
                  <a:pt x="232" y="165"/>
                </a:lnTo>
                <a:lnTo>
                  <a:pt x="242" y="165"/>
                </a:lnTo>
                <a:lnTo>
                  <a:pt x="304" y="262"/>
                </a:lnTo>
                <a:lnTo>
                  <a:pt x="330" y="228"/>
                </a:lnTo>
                <a:lnTo>
                  <a:pt x="335" y="165"/>
                </a:lnTo>
                <a:lnTo>
                  <a:pt x="340" y="114"/>
                </a:lnTo>
                <a:lnTo>
                  <a:pt x="340" y="51"/>
                </a:lnTo>
                <a:lnTo>
                  <a:pt x="345" y="46"/>
                </a:lnTo>
                <a:lnTo>
                  <a:pt x="350" y="40"/>
                </a:lnTo>
                <a:lnTo>
                  <a:pt x="345" y="34"/>
                </a:lnTo>
                <a:lnTo>
                  <a:pt x="345" y="17"/>
                </a:lnTo>
                <a:lnTo>
                  <a:pt x="345" y="12"/>
                </a:lnTo>
                <a:lnTo>
                  <a:pt x="340" y="12"/>
                </a:lnTo>
                <a:lnTo>
                  <a:pt x="340" y="6"/>
                </a:lnTo>
                <a:lnTo>
                  <a:pt x="345" y="6"/>
                </a:lnTo>
                <a:lnTo>
                  <a:pt x="345" y="0"/>
                </a:lnTo>
                <a:lnTo>
                  <a:pt x="350" y="0"/>
                </a:lnTo>
                <a:lnTo>
                  <a:pt x="355" y="6"/>
                </a:lnTo>
                <a:lnTo>
                  <a:pt x="355" y="12"/>
                </a:lnTo>
                <a:lnTo>
                  <a:pt x="361" y="12"/>
                </a:lnTo>
                <a:lnTo>
                  <a:pt x="366" y="6"/>
                </a:lnTo>
                <a:lnTo>
                  <a:pt x="371" y="12"/>
                </a:lnTo>
                <a:lnTo>
                  <a:pt x="376" y="17"/>
                </a:lnTo>
                <a:lnTo>
                  <a:pt x="381" y="17"/>
                </a:lnTo>
                <a:lnTo>
                  <a:pt x="397" y="17"/>
                </a:lnTo>
                <a:lnTo>
                  <a:pt x="402" y="23"/>
                </a:lnTo>
                <a:lnTo>
                  <a:pt x="407" y="17"/>
                </a:lnTo>
                <a:lnTo>
                  <a:pt x="417" y="23"/>
                </a:lnTo>
                <a:lnTo>
                  <a:pt x="422" y="23"/>
                </a:lnTo>
                <a:lnTo>
                  <a:pt x="428" y="23"/>
                </a:lnTo>
                <a:lnTo>
                  <a:pt x="428" y="12"/>
                </a:lnTo>
                <a:lnTo>
                  <a:pt x="433" y="23"/>
                </a:lnTo>
                <a:lnTo>
                  <a:pt x="433" y="34"/>
                </a:lnTo>
                <a:lnTo>
                  <a:pt x="443" y="40"/>
                </a:lnTo>
                <a:lnTo>
                  <a:pt x="453" y="51"/>
                </a:lnTo>
                <a:lnTo>
                  <a:pt x="469" y="80"/>
                </a:lnTo>
                <a:lnTo>
                  <a:pt x="469" y="86"/>
                </a:lnTo>
                <a:lnTo>
                  <a:pt x="479" y="125"/>
                </a:lnTo>
                <a:lnTo>
                  <a:pt x="489" y="114"/>
                </a:lnTo>
                <a:lnTo>
                  <a:pt x="495" y="103"/>
                </a:lnTo>
                <a:lnTo>
                  <a:pt x="495" y="86"/>
                </a:lnTo>
                <a:lnTo>
                  <a:pt x="500" y="74"/>
                </a:lnTo>
                <a:lnTo>
                  <a:pt x="500" y="63"/>
                </a:lnTo>
                <a:lnTo>
                  <a:pt x="505" y="63"/>
                </a:lnTo>
                <a:lnTo>
                  <a:pt x="525" y="63"/>
                </a:lnTo>
                <a:lnTo>
                  <a:pt x="562" y="63"/>
                </a:lnTo>
                <a:lnTo>
                  <a:pt x="567" y="69"/>
                </a:lnTo>
                <a:lnTo>
                  <a:pt x="567" y="86"/>
                </a:lnTo>
                <a:lnTo>
                  <a:pt x="567" y="108"/>
                </a:lnTo>
                <a:lnTo>
                  <a:pt x="572" y="108"/>
                </a:lnTo>
                <a:lnTo>
                  <a:pt x="582" y="97"/>
                </a:lnTo>
                <a:lnTo>
                  <a:pt x="587" y="97"/>
                </a:lnTo>
                <a:lnTo>
                  <a:pt x="593" y="91"/>
                </a:lnTo>
                <a:lnTo>
                  <a:pt x="593" y="86"/>
                </a:lnTo>
                <a:lnTo>
                  <a:pt x="598" y="80"/>
                </a:lnTo>
                <a:lnTo>
                  <a:pt x="598" y="74"/>
                </a:lnTo>
                <a:lnTo>
                  <a:pt x="603" y="74"/>
                </a:lnTo>
                <a:lnTo>
                  <a:pt x="644" y="34"/>
                </a:lnTo>
                <a:lnTo>
                  <a:pt x="665" y="46"/>
                </a:lnTo>
                <a:lnTo>
                  <a:pt x="701" y="91"/>
                </a:lnTo>
                <a:lnTo>
                  <a:pt x="737" y="91"/>
                </a:lnTo>
                <a:lnTo>
                  <a:pt x="747" y="91"/>
                </a:lnTo>
                <a:lnTo>
                  <a:pt x="752" y="97"/>
                </a:lnTo>
                <a:lnTo>
                  <a:pt x="763" y="86"/>
                </a:lnTo>
                <a:lnTo>
                  <a:pt x="773" y="91"/>
                </a:lnTo>
                <a:lnTo>
                  <a:pt x="783" y="97"/>
                </a:lnTo>
                <a:lnTo>
                  <a:pt x="788" y="103"/>
                </a:lnTo>
                <a:lnTo>
                  <a:pt x="794" y="103"/>
                </a:lnTo>
                <a:lnTo>
                  <a:pt x="799" y="103"/>
                </a:lnTo>
                <a:lnTo>
                  <a:pt x="804" y="103"/>
                </a:lnTo>
                <a:lnTo>
                  <a:pt x="809" y="108"/>
                </a:lnTo>
                <a:lnTo>
                  <a:pt x="814" y="108"/>
                </a:lnTo>
                <a:lnTo>
                  <a:pt x="825" y="108"/>
                </a:lnTo>
                <a:lnTo>
                  <a:pt x="835" y="114"/>
                </a:lnTo>
                <a:lnTo>
                  <a:pt x="835" y="165"/>
                </a:lnTo>
                <a:lnTo>
                  <a:pt x="835" y="217"/>
                </a:lnTo>
                <a:lnTo>
                  <a:pt x="835" y="222"/>
                </a:lnTo>
                <a:lnTo>
                  <a:pt x="840" y="245"/>
                </a:lnTo>
                <a:lnTo>
                  <a:pt x="825" y="262"/>
                </a:lnTo>
                <a:lnTo>
                  <a:pt x="814" y="279"/>
                </a:lnTo>
                <a:lnTo>
                  <a:pt x="809" y="285"/>
                </a:lnTo>
                <a:lnTo>
                  <a:pt x="804" y="285"/>
                </a:lnTo>
                <a:lnTo>
                  <a:pt x="799" y="285"/>
                </a:lnTo>
                <a:lnTo>
                  <a:pt x="794" y="291"/>
                </a:lnTo>
                <a:lnTo>
                  <a:pt x="788" y="296"/>
                </a:lnTo>
                <a:lnTo>
                  <a:pt x="783" y="308"/>
                </a:lnTo>
                <a:lnTo>
                  <a:pt x="778" y="319"/>
                </a:lnTo>
                <a:lnTo>
                  <a:pt x="778" y="325"/>
                </a:lnTo>
                <a:lnTo>
                  <a:pt x="773" y="325"/>
                </a:lnTo>
                <a:lnTo>
                  <a:pt x="757" y="325"/>
                </a:lnTo>
                <a:lnTo>
                  <a:pt x="752" y="336"/>
                </a:lnTo>
                <a:lnTo>
                  <a:pt x="737" y="348"/>
                </a:lnTo>
                <a:lnTo>
                  <a:pt x="727" y="348"/>
                </a:lnTo>
                <a:lnTo>
                  <a:pt x="706" y="410"/>
                </a:lnTo>
                <a:lnTo>
                  <a:pt x="690" y="416"/>
                </a:lnTo>
                <a:lnTo>
                  <a:pt x="696" y="433"/>
                </a:lnTo>
                <a:lnTo>
                  <a:pt x="696" y="439"/>
                </a:lnTo>
                <a:lnTo>
                  <a:pt x="690" y="456"/>
                </a:lnTo>
                <a:lnTo>
                  <a:pt x="732" y="467"/>
                </a:lnTo>
                <a:lnTo>
                  <a:pt x="747" y="507"/>
                </a:lnTo>
                <a:lnTo>
                  <a:pt x="747" y="524"/>
                </a:lnTo>
                <a:lnTo>
                  <a:pt x="742" y="530"/>
                </a:lnTo>
                <a:lnTo>
                  <a:pt x="747" y="553"/>
                </a:lnTo>
                <a:lnTo>
                  <a:pt x="763" y="558"/>
                </a:lnTo>
                <a:lnTo>
                  <a:pt x="768" y="581"/>
                </a:lnTo>
                <a:lnTo>
                  <a:pt x="788" y="604"/>
                </a:lnTo>
                <a:lnTo>
                  <a:pt x="783" y="621"/>
                </a:lnTo>
                <a:lnTo>
                  <a:pt x="825" y="627"/>
                </a:lnTo>
                <a:lnTo>
                  <a:pt x="825" y="632"/>
                </a:lnTo>
                <a:lnTo>
                  <a:pt x="830" y="632"/>
                </a:lnTo>
                <a:lnTo>
                  <a:pt x="835" y="638"/>
                </a:lnTo>
                <a:lnTo>
                  <a:pt x="840" y="650"/>
                </a:lnTo>
                <a:lnTo>
                  <a:pt x="855" y="661"/>
                </a:lnTo>
                <a:lnTo>
                  <a:pt x="819" y="718"/>
                </a:lnTo>
                <a:lnTo>
                  <a:pt x="747" y="684"/>
                </a:lnTo>
                <a:lnTo>
                  <a:pt x="706" y="627"/>
                </a:lnTo>
                <a:lnTo>
                  <a:pt x="701" y="627"/>
                </a:lnTo>
                <a:lnTo>
                  <a:pt x="696" y="621"/>
                </a:lnTo>
                <a:lnTo>
                  <a:pt x="690" y="621"/>
                </a:lnTo>
                <a:lnTo>
                  <a:pt x="680" y="604"/>
                </a:lnTo>
                <a:lnTo>
                  <a:pt x="675" y="604"/>
                </a:lnTo>
                <a:lnTo>
                  <a:pt x="660" y="604"/>
                </a:lnTo>
                <a:lnTo>
                  <a:pt x="649" y="604"/>
                </a:lnTo>
                <a:lnTo>
                  <a:pt x="629" y="604"/>
                </a:lnTo>
                <a:lnTo>
                  <a:pt x="613" y="604"/>
                </a:lnTo>
                <a:lnTo>
                  <a:pt x="603" y="604"/>
                </a:lnTo>
                <a:lnTo>
                  <a:pt x="587" y="610"/>
                </a:lnTo>
                <a:lnTo>
                  <a:pt x="582" y="610"/>
                </a:lnTo>
                <a:lnTo>
                  <a:pt x="577" y="610"/>
                </a:lnTo>
                <a:lnTo>
                  <a:pt x="567" y="610"/>
                </a:lnTo>
                <a:lnTo>
                  <a:pt x="556" y="604"/>
                </a:lnTo>
                <a:lnTo>
                  <a:pt x="531" y="581"/>
                </a:lnTo>
                <a:lnTo>
                  <a:pt x="495" y="541"/>
                </a:lnTo>
                <a:lnTo>
                  <a:pt x="495" y="536"/>
                </a:lnTo>
                <a:lnTo>
                  <a:pt x="500" y="530"/>
                </a:lnTo>
                <a:lnTo>
                  <a:pt x="505" y="530"/>
                </a:lnTo>
                <a:lnTo>
                  <a:pt x="510" y="530"/>
                </a:lnTo>
                <a:lnTo>
                  <a:pt x="515" y="524"/>
                </a:lnTo>
                <a:lnTo>
                  <a:pt x="515" y="530"/>
                </a:lnTo>
                <a:lnTo>
                  <a:pt x="520" y="530"/>
                </a:lnTo>
                <a:lnTo>
                  <a:pt x="525" y="524"/>
                </a:lnTo>
                <a:lnTo>
                  <a:pt x="531" y="530"/>
                </a:lnTo>
                <a:lnTo>
                  <a:pt x="536" y="524"/>
                </a:lnTo>
                <a:lnTo>
                  <a:pt x="536" y="530"/>
                </a:lnTo>
                <a:lnTo>
                  <a:pt x="541" y="524"/>
                </a:lnTo>
                <a:lnTo>
                  <a:pt x="551" y="519"/>
                </a:lnTo>
                <a:lnTo>
                  <a:pt x="531" y="507"/>
                </a:lnTo>
                <a:lnTo>
                  <a:pt x="458" y="439"/>
                </a:lnTo>
                <a:lnTo>
                  <a:pt x="319" y="536"/>
                </a:lnTo>
                <a:lnTo>
                  <a:pt x="288" y="553"/>
                </a:lnTo>
                <a:lnTo>
                  <a:pt x="278" y="632"/>
                </a:lnTo>
                <a:lnTo>
                  <a:pt x="278" y="644"/>
                </a:lnTo>
                <a:lnTo>
                  <a:pt x="283" y="650"/>
                </a:lnTo>
                <a:lnTo>
                  <a:pt x="283" y="655"/>
                </a:lnTo>
                <a:lnTo>
                  <a:pt x="283" y="661"/>
                </a:lnTo>
                <a:lnTo>
                  <a:pt x="294" y="667"/>
                </a:lnTo>
                <a:lnTo>
                  <a:pt x="304" y="672"/>
                </a:lnTo>
                <a:lnTo>
                  <a:pt x="304" y="678"/>
                </a:lnTo>
                <a:lnTo>
                  <a:pt x="304" y="689"/>
                </a:lnTo>
                <a:lnTo>
                  <a:pt x="299" y="695"/>
                </a:lnTo>
                <a:lnTo>
                  <a:pt x="299" y="701"/>
                </a:lnTo>
                <a:lnTo>
                  <a:pt x="299" y="707"/>
                </a:lnTo>
                <a:lnTo>
                  <a:pt x="294" y="718"/>
                </a:lnTo>
                <a:lnTo>
                  <a:pt x="283" y="718"/>
                </a:lnTo>
                <a:lnTo>
                  <a:pt x="278" y="718"/>
                </a:lnTo>
                <a:lnTo>
                  <a:pt x="268" y="718"/>
                </a:lnTo>
                <a:lnTo>
                  <a:pt x="268" y="712"/>
                </a:lnTo>
                <a:lnTo>
                  <a:pt x="257" y="712"/>
                </a:lnTo>
                <a:lnTo>
                  <a:pt x="257" y="718"/>
                </a:lnTo>
                <a:lnTo>
                  <a:pt x="252" y="718"/>
                </a:lnTo>
                <a:lnTo>
                  <a:pt x="247" y="718"/>
                </a:lnTo>
                <a:lnTo>
                  <a:pt x="242" y="718"/>
                </a:lnTo>
                <a:lnTo>
                  <a:pt x="237" y="712"/>
                </a:lnTo>
                <a:lnTo>
                  <a:pt x="226" y="712"/>
                </a:lnTo>
                <a:lnTo>
                  <a:pt x="221" y="718"/>
                </a:lnTo>
                <a:lnTo>
                  <a:pt x="211" y="718"/>
                </a:lnTo>
                <a:lnTo>
                  <a:pt x="201" y="718"/>
                </a:lnTo>
                <a:lnTo>
                  <a:pt x="190" y="718"/>
                </a:lnTo>
                <a:lnTo>
                  <a:pt x="175" y="712"/>
                </a:lnTo>
                <a:lnTo>
                  <a:pt x="159" y="729"/>
                </a:lnTo>
                <a:lnTo>
                  <a:pt x="139" y="718"/>
                </a:lnTo>
                <a:lnTo>
                  <a:pt x="134" y="718"/>
                </a:lnTo>
                <a:lnTo>
                  <a:pt x="129" y="718"/>
                </a:lnTo>
                <a:lnTo>
                  <a:pt x="118" y="724"/>
                </a:lnTo>
                <a:lnTo>
                  <a:pt x="113" y="724"/>
                </a:lnTo>
                <a:lnTo>
                  <a:pt x="108" y="718"/>
                </a:lnTo>
                <a:lnTo>
                  <a:pt x="98" y="718"/>
                </a:lnTo>
                <a:close/>
              </a:path>
            </a:pathLst>
          </a:custGeom>
          <a:solidFill>
            <a:srgbClr val="FF3B3B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209" name="Freeform 43"/>
          <p:cNvSpPr>
            <a:spLocks/>
          </p:cNvSpPr>
          <p:nvPr/>
        </p:nvSpPr>
        <p:spPr bwMode="auto">
          <a:xfrm>
            <a:off x="7538095" y="6468359"/>
            <a:ext cx="1087122" cy="883604"/>
          </a:xfrm>
          <a:custGeom>
            <a:avLst/>
            <a:gdLst>
              <a:gd name="T0" fmla="*/ 2147483647 w 696"/>
              <a:gd name="T1" fmla="*/ 2147483647 h 513"/>
              <a:gd name="T2" fmla="*/ 2147483647 w 696"/>
              <a:gd name="T3" fmla="*/ 2147483647 h 513"/>
              <a:gd name="T4" fmla="*/ 2147483647 w 696"/>
              <a:gd name="T5" fmla="*/ 2147483647 h 513"/>
              <a:gd name="T6" fmla="*/ 2147483647 w 696"/>
              <a:gd name="T7" fmla="*/ 2147483647 h 513"/>
              <a:gd name="T8" fmla="*/ 2147483647 w 696"/>
              <a:gd name="T9" fmla="*/ 2147483647 h 513"/>
              <a:gd name="T10" fmla="*/ 2147483647 w 696"/>
              <a:gd name="T11" fmla="*/ 2147483647 h 513"/>
              <a:gd name="T12" fmla="*/ 2147483647 w 696"/>
              <a:gd name="T13" fmla="*/ 2147483647 h 513"/>
              <a:gd name="T14" fmla="*/ 2147483647 w 696"/>
              <a:gd name="T15" fmla="*/ 2147483647 h 513"/>
              <a:gd name="T16" fmla="*/ 2147483647 w 696"/>
              <a:gd name="T17" fmla="*/ 2147483647 h 513"/>
              <a:gd name="T18" fmla="*/ 2147483647 w 696"/>
              <a:gd name="T19" fmla="*/ 2147483647 h 513"/>
              <a:gd name="T20" fmla="*/ 2147483647 w 696"/>
              <a:gd name="T21" fmla="*/ 2147483647 h 513"/>
              <a:gd name="T22" fmla="*/ 2147483647 w 696"/>
              <a:gd name="T23" fmla="*/ 2147483647 h 513"/>
              <a:gd name="T24" fmla="*/ 2147483647 w 696"/>
              <a:gd name="T25" fmla="*/ 2147483647 h 513"/>
              <a:gd name="T26" fmla="*/ 2147483647 w 696"/>
              <a:gd name="T27" fmla="*/ 2147483647 h 513"/>
              <a:gd name="T28" fmla="*/ 2147483647 w 696"/>
              <a:gd name="T29" fmla="*/ 2147483647 h 513"/>
              <a:gd name="T30" fmla="*/ 2147483647 w 696"/>
              <a:gd name="T31" fmla="*/ 2147483647 h 513"/>
              <a:gd name="T32" fmla="*/ 2147483647 w 696"/>
              <a:gd name="T33" fmla="*/ 2147483647 h 513"/>
              <a:gd name="T34" fmla="*/ 2147483647 w 696"/>
              <a:gd name="T35" fmla="*/ 2147483647 h 513"/>
              <a:gd name="T36" fmla="*/ 2147483647 w 696"/>
              <a:gd name="T37" fmla="*/ 2147483647 h 513"/>
              <a:gd name="T38" fmla="*/ 2147483647 w 696"/>
              <a:gd name="T39" fmla="*/ 2147483647 h 513"/>
              <a:gd name="T40" fmla="*/ 2147483647 w 696"/>
              <a:gd name="T41" fmla="*/ 2147483647 h 513"/>
              <a:gd name="T42" fmla="*/ 2147483647 w 696"/>
              <a:gd name="T43" fmla="*/ 2147483647 h 513"/>
              <a:gd name="T44" fmla="*/ 2147483647 w 696"/>
              <a:gd name="T45" fmla="*/ 2147483647 h 513"/>
              <a:gd name="T46" fmla="*/ 2147483647 w 696"/>
              <a:gd name="T47" fmla="*/ 2147483647 h 513"/>
              <a:gd name="T48" fmla="*/ 2147483647 w 696"/>
              <a:gd name="T49" fmla="*/ 2147483647 h 513"/>
              <a:gd name="T50" fmla="*/ 2147483647 w 696"/>
              <a:gd name="T51" fmla="*/ 2147483647 h 513"/>
              <a:gd name="T52" fmla="*/ 2147483647 w 696"/>
              <a:gd name="T53" fmla="*/ 2147483647 h 513"/>
              <a:gd name="T54" fmla="*/ 2147483647 w 696"/>
              <a:gd name="T55" fmla="*/ 2147483647 h 513"/>
              <a:gd name="T56" fmla="*/ 2147483647 w 696"/>
              <a:gd name="T57" fmla="*/ 2147483647 h 513"/>
              <a:gd name="T58" fmla="*/ 2147483647 w 696"/>
              <a:gd name="T59" fmla="*/ 2147483647 h 513"/>
              <a:gd name="T60" fmla="*/ 2147483647 w 696"/>
              <a:gd name="T61" fmla="*/ 2147483647 h 513"/>
              <a:gd name="T62" fmla="*/ 2147483647 w 696"/>
              <a:gd name="T63" fmla="*/ 2147483647 h 513"/>
              <a:gd name="T64" fmla="*/ 2147483647 w 696"/>
              <a:gd name="T65" fmla="*/ 2147483647 h 513"/>
              <a:gd name="T66" fmla="*/ 2147483647 w 696"/>
              <a:gd name="T67" fmla="*/ 2147483647 h 513"/>
              <a:gd name="T68" fmla="*/ 2147483647 w 696"/>
              <a:gd name="T69" fmla="*/ 2147483647 h 513"/>
              <a:gd name="T70" fmla="*/ 2147483647 w 696"/>
              <a:gd name="T71" fmla="*/ 2147483647 h 513"/>
              <a:gd name="T72" fmla="*/ 2147483647 w 696"/>
              <a:gd name="T73" fmla="*/ 0 h 513"/>
              <a:gd name="T74" fmla="*/ 2147483647 w 696"/>
              <a:gd name="T75" fmla="*/ 0 h 513"/>
              <a:gd name="T76" fmla="*/ 2147483647 w 696"/>
              <a:gd name="T77" fmla="*/ 2147483647 h 513"/>
              <a:gd name="T78" fmla="*/ 2147483647 w 696"/>
              <a:gd name="T79" fmla="*/ 2147483647 h 513"/>
              <a:gd name="T80" fmla="*/ 2147483647 w 696"/>
              <a:gd name="T81" fmla="*/ 2147483647 h 513"/>
              <a:gd name="T82" fmla="*/ 2147483647 w 696"/>
              <a:gd name="T83" fmla="*/ 2147483647 h 513"/>
              <a:gd name="T84" fmla="*/ 2147483647 w 696"/>
              <a:gd name="T85" fmla="*/ 2147483647 h 513"/>
              <a:gd name="T86" fmla="*/ 2147483647 w 696"/>
              <a:gd name="T87" fmla="*/ 2147483647 h 513"/>
              <a:gd name="T88" fmla="*/ 2147483647 w 696"/>
              <a:gd name="T89" fmla="*/ 2147483647 h 513"/>
              <a:gd name="T90" fmla="*/ 2147483647 w 696"/>
              <a:gd name="T91" fmla="*/ 2147483647 h 513"/>
              <a:gd name="T92" fmla="*/ 2147483647 w 696"/>
              <a:gd name="T93" fmla="*/ 2147483647 h 513"/>
              <a:gd name="T94" fmla="*/ 2147483647 w 696"/>
              <a:gd name="T95" fmla="*/ 2147483647 h 513"/>
              <a:gd name="T96" fmla="*/ 2147483647 w 696"/>
              <a:gd name="T97" fmla="*/ 2147483647 h 513"/>
              <a:gd name="T98" fmla="*/ 2147483647 w 696"/>
              <a:gd name="T99" fmla="*/ 2147483647 h 51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96"/>
              <a:gd name="T151" fmla="*/ 0 h 513"/>
              <a:gd name="T152" fmla="*/ 696 w 696"/>
              <a:gd name="T153" fmla="*/ 513 h 513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96" h="513">
                <a:moveTo>
                  <a:pt x="428" y="479"/>
                </a:moveTo>
                <a:lnTo>
                  <a:pt x="402" y="479"/>
                </a:lnTo>
                <a:lnTo>
                  <a:pt x="392" y="479"/>
                </a:lnTo>
                <a:lnTo>
                  <a:pt x="366" y="479"/>
                </a:lnTo>
                <a:lnTo>
                  <a:pt x="361" y="490"/>
                </a:lnTo>
                <a:lnTo>
                  <a:pt x="345" y="490"/>
                </a:lnTo>
                <a:lnTo>
                  <a:pt x="345" y="513"/>
                </a:lnTo>
                <a:lnTo>
                  <a:pt x="325" y="513"/>
                </a:lnTo>
                <a:lnTo>
                  <a:pt x="283" y="502"/>
                </a:lnTo>
                <a:lnTo>
                  <a:pt x="283" y="490"/>
                </a:lnTo>
                <a:lnTo>
                  <a:pt x="273" y="485"/>
                </a:lnTo>
                <a:lnTo>
                  <a:pt x="263" y="479"/>
                </a:lnTo>
                <a:lnTo>
                  <a:pt x="263" y="473"/>
                </a:lnTo>
                <a:lnTo>
                  <a:pt x="253" y="456"/>
                </a:lnTo>
                <a:lnTo>
                  <a:pt x="247" y="450"/>
                </a:lnTo>
                <a:lnTo>
                  <a:pt x="237" y="445"/>
                </a:lnTo>
                <a:lnTo>
                  <a:pt x="237" y="439"/>
                </a:lnTo>
                <a:lnTo>
                  <a:pt x="232" y="433"/>
                </a:lnTo>
                <a:lnTo>
                  <a:pt x="232" y="422"/>
                </a:lnTo>
                <a:lnTo>
                  <a:pt x="253" y="405"/>
                </a:lnTo>
                <a:lnTo>
                  <a:pt x="247" y="405"/>
                </a:lnTo>
                <a:lnTo>
                  <a:pt x="242" y="393"/>
                </a:lnTo>
                <a:lnTo>
                  <a:pt x="242" y="388"/>
                </a:lnTo>
                <a:lnTo>
                  <a:pt x="247" y="388"/>
                </a:lnTo>
                <a:lnTo>
                  <a:pt x="253" y="382"/>
                </a:lnTo>
                <a:lnTo>
                  <a:pt x="258" y="376"/>
                </a:lnTo>
                <a:lnTo>
                  <a:pt x="258" y="371"/>
                </a:lnTo>
                <a:lnTo>
                  <a:pt x="263" y="371"/>
                </a:lnTo>
                <a:lnTo>
                  <a:pt x="263" y="365"/>
                </a:lnTo>
                <a:lnTo>
                  <a:pt x="268" y="354"/>
                </a:lnTo>
                <a:lnTo>
                  <a:pt x="268" y="348"/>
                </a:lnTo>
                <a:lnTo>
                  <a:pt x="273" y="331"/>
                </a:lnTo>
                <a:lnTo>
                  <a:pt x="273" y="325"/>
                </a:lnTo>
                <a:lnTo>
                  <a:pt x="278" y="325"/>
                </a:lnTo>
                <a:lnTo>
                  <a:pt x="278" y="302"/>
                </a:lnTo>
                <a:lnTo>
                  <a:pt x="273" y="302"/>
                </a:lnTo>
                <a:lnTo>
                  <a:pt x="227" y="268"/>
                </a:lnTo>
                <a:lnTo>
                  <a:pt x="222" y="268"/>
                </a:lnTo>
                <a:lnTo>
                  <a:pt x="165" y="291"/>
                </a:lnTo>
                <a:lnTo>
                  <a:pt x="155" y="325"/>
                </a:lnTo>
                <a:lnTo>
                  <a:pt x="155" y="336"/>
                </a:lnTo>
                <a:lnTo>
                  <a:pt x="155" y="359"/>
                </a:lnTo>
                <a:lnTo>
                  <a:pt x="149" y="388"/>
                </a:lnTo>
                <a:lnTo>
                  <a:pt x="149" y="393"/>
                </a:lnTo>
                <a:lnTo>
                  <a:pt x="149" y="399"/>
                </a:lnTo>
                <a:lnTo>
                  <a:pt x="149" y="405"/>
                </a:lnTo>
                <a:lnTo>
                  <a:pt x="149" y="428"/>
                </a:lnTo>
                <a:lnTo>
                  <a:pt x="149" y="433"/>
                </a:lnTo>
                <a:lnTo>
                  <a:pt x="139" y="439"/>
                </a:lnTo>
                <a:lnTo>
                  <a:pt x="139" y="445"/>
                </a:lnTo>
                <a:lnTo>
                  <a:pt x="134" y="445"/>
                </a:lnTo>
                <a:lnTo>
                  <a:pt x="134" y="439"/>
                </a:lnTo>
                <a:lnTo>
                  <a:pt x="129" y="445"/>
                </a:lnTo>
                <a:lnTo>
                  <a:pt x="124" y="445"/>
                </a:lnTo>
                <a:lnTo>
                  <a:pt x="118" y="445"/>
                </a:lnTo>
                <a:lnTo>
                  <a:pt x="113" y="428"/>
                </a:lnTo>
                <a:lnTo>
                  <a:pt x="108" y="428"/>
                </a:lnTo>
                <a:lnTo>
                  <a:pt x="108" y="433"/>
                </a:lnTo>
                <a:lnTo>
                  <a:pt x="103" y="439"/>
                </a:lnTo>
                <a:lnTo>
                  <a:pt x="103" y="445"/>
                </a:lnTo>
                <a:lnTo>
                  <a:pt x="98" y="445"/>
                </a:lnTo>
                <a:lnTo>
                  <a:pt x="93" y="445"/>
                </a:lnTo>
                <a:lnTo>
                  <a:pt x="88" y="445"/>
                </a:lnTo>
                <a:lnTo>
                  <a:pt x="82" y="450"/>
                </a:lnTo>
                <a:lnTo>
                  <a:pt x="77" y="450"/>
                </a:lnTo>
                <a:lnTo>
                  <a:pt x="72" y="450"/>
                </a:lnTo>
                <a:lnTo>
                  <a:pt x="72" y="456"/>
                </a:lnTo>
                <a:lnTo>
                  <a:pt x="67" y="450"/>
                </a:lnTo>
                <a:lnTo>
                  <a:pt x="62" y="450"/>
                </a:lnTo>
                <a:lnTo>
                  <a:pt x="57" y="445"/>
                </a:lnTo>
                <a:lnTo>
                  <a:pt x="57" y="439"/>
                </a:lnTo>
                <a:lnTo>
                  <a:pt x="51" y="433"/>
                </a:lnTo>
                <a:lnTo>
                  <a:pt x="46" y="433"/>
                </a:lnTo>
                <a:lnTo>
                  <a:pt x="46" y="428"/>
                </a:lnTo>
                <a:lnTo>
                  <a:pt x="41" y="416"/>
                </a:lnTo>
                <a:lnTo>
                  <a:pt x="36" y="416"/>
                </a:lnTo>
                <a:lnTo>
                  <a:pt x="26" y="422"/>
                </a:lnTo>
                <a:lnTo>
                  <a:pt x="26" y="416"/>
                </a:lnTo>
                <a:lnTo>
                  <a:pt x="31" y="411"/>
                </a:lnTo>
                <a:lnTo>
                  <a:pt x="31" y="405"/>
                </a:lnTo>
                <a:lnTo>
                  <a:pt x="26" y="405"/>
                </a:lnTo>
                <a:lnTo>
                  <a:pt x="26" y="411"/>
                </a:lnTo>
                <a:lnTo>
                  <a:pt x="21" y="411"/>
                </a:lnTo>
                <a:lnTo>
                  <a:pt x="15" y="411"/>
                </a:lnTo>
                <a:lnTo>
                  <a:pt x="10" y="411"/>
                </a:lnTo>
                <a:lnTo>
                  <a:pt x="10" y="405"/>
                </a:lnTo>
                <a:lnTo>
                  <a:pt x="5" y="399"/>
                </a:lnTo>
                <a:lnTo>
                  <a:pt x="10" y="399"/>
                </a:lnTo>
                <a:lnTo>
                  <a:pt x="5" y="393"/>
                </a:lnTo>
                <a:lnTo>
                  <a:pt x="5" y="388"/>
                </a:lnTo>
                <a:lnTo>
                  <a:pt x="5" y="382"/>
                </a:lnTo>
                <a:lnTo>
                  <a:pt x="5" y="376"/>
                </a:lnTo>
                <a:lnTo>
                  <a:pt x="5" y="371"/>
                </a:lnTo>
                <a:lnTo>
                  <a:pt x="0" y="371"/>
                </a:lnTo>
                <a:lnTo>
                  <a:pt x="0" y="365"/>
                </a:lnTo>
                <a:lnTo>
                  <a:pt x="5" y="365"/>
                </a:lnTo>
                <a:lnTo>
                  <a:pt x="5" y="359"/>
                </a:lnTo>
                <a:lnTo>
                  <a:pt x="36" y="200"/>
                </a:lnTo>
                <a:lnTo>
                  <a:pt x="36" y="194"/>
                </a:lnTo>
                <a:lnTo>
                  <a:pt x="41" y="183"/>
                </a:lnTo>
                <a:lnTo>
                  <a:pt x="57" y="183"/>
                </a:lnTo>
                <a:lnTo>
                  <a:pt x="82" y="188"/>
                </a:lnTo>
                <a:lnTo>
                  <a:pt x="93" y="188"/>
                </a:lnTo>
                <a:lnTo>
                  <a:pt x="103" y="194"/>
                </a:lnTo>
                <a:lnTo>
                  <a:pt x="118" y="200"/>
                </a:lnTo>
                <a:lnTo>
                  <a:pt x="134" y="188"/>
                </a:lnTo>
                <a:lnTo>
                  <a:pt x="155" y="171"/>
                </a:lnTo>
                <a:lnTo>
                  <a:pt x="160" y="166"/>
                </a:lnTo>
                <a:lnTo>
                  <a:pt x="160" y="160"/>
                </a:lnTo>
                <a:lnTo>
                  <a:pt x="160" y="143"/>
                </a:lnTo>
                <a:lnTo>
                  <a:pt x="160" y="137"/>
                </a:lnTo>
                <a:lnTo>
                  <a:pt x="160" y="120"/>
                </a:lnTo>
                <a:lnTo>
                  <a:pt x="160" y="114"/>
                </a:lnTo>
                <a:lnTo>
                  <a:pt x="160" y="109"/>
                </a:lnTo>
                <a:lnTo>
                  <a:pt x="160" y="103"/>
                </a:lnTo>
                <a:lnTo>
                  <a:pt x="160" y="97"/>
                </a:lnTo>
                <a:lnTo>
                  <a:pt x="160" y="103"/>
                </a:lnTo>
                <a:lnTo>
                  <a:pt x="165" y="103"/>
                </a:lnTo>
                <a:lnTo>
                  <a:pt x="165" y="97"/>
                </a:lnTo>
                <a:lnTo>
                  <a:pt x="170" y="97"/>
                </a:lnTo>
                <a:lnTo>
                  <a:pt x="170" y="92"/>
                </a:lnTo>
                <a:lnTo>
                  <a:pt x="175" y="97"/>
                </a:lnTo>
                <a:lnTo>
                  <a:pt x="180" y="97"/>
                </a:lnTo>
                <a:lnTo>
                  <a:pt x="185" y="97"/>
                </a:lnTo>
                <a:lnTo>
                  <a:pt x="191" y="97"/>
                </a:lnTo>
                <a:lnTo>
                  <a:pt x="201" y="92"/>
                </a:lnTo>
                <a:lnTo>
                  <a:pt x="206" y="92"/>
                </a:lnTo>
                <a:lnTo>
                  <a:pt x="201" y="86"/>
                </a:lnTo>
                <a:lnTo>
                  <a:pt x="196" y="69"/>
                </a:lnTo>
                <a:lnTo>
                  <a:pt x="196" y="63"/>
                </a:lnTo>
                <a:lnTo>
                  <a:pt x="201" y="69"/>
                </a:lnTo>
                <a:lnTo>
                  <a:pt x="201" y="63"/>
                </a:lnTo>
                <a:lnTo>
                  <a:pt x="206" y="63"/>
                </a:lnTo>
                <a:lnTo>
                  <a:pt x="206" y="57"/>
                </a:lnTo>
                <a:lnTo>
                  <a:pt x="211" y="57"/>
                </a:lnTo>
                <a:lnTo>
                  <a:pt x="216" y="57"/>
                </a:lnTo>
                <a:lnTo>
                  <a:pt x="222" y="57"/>
                </a:lnTo>
                <a:lnTo>
                  <a:pt x="227" y="63"/>
                </a:lnTo>
                <a:lnTo>
                  <a:pt x="232" y="69"/>
                </a:lnTo>
                <a:lnTo>
                  <a:pt x="237" y="69"/>
                </a:lnTo>
                <a:lnTo>
                  <a:pt x="242" y="69"/>
                </a:lnTo>
                <a:lnTo>
                  <a:pt x="247" y="69"/>
                </a:lnTo>
                <a:lnTo>
                  <a:pt x="253" y="63"/>
                </a:lnTo>
                <a:lnTo>
                  <a:pt x="258" y="57"/>
                </a:lnTo>
                <a:lnTo>
                  <a:pt x="350" y="46"/>
                </a:lnTo>
                <a:lnTo>
                  <a:pt x="366" y="40"/>
                </a:lnTo>
                <a:lnTo>
                  <a:pt x="412" y="6"/>
                </a:lnTo>
                <a:lnTo>
                  <a:pt x="412" y="0"/>
                </a:lnTo>
                <a:lnTo>
                  <a:pt x="479" y="0"/>
                </a:lnTo>
                <a:lnTo>
                  <a:pt x="485" y="6"/>
                </a:lnTo>
                <a:lnTo>
                  <a:pt x="521" y="6"/>
                </a:lnTo>
                <a:lnTo>
                  <a:pt x="521" y="0"/>
                </a:lnTo>
                <a:lnTo>
                  <a:pt x="562" y="6"/>
                </a:lnTo>
                <a:lnTo>
                  <a:pt x="567" y="17"/>
                </a:lnTo>
                <a:lnTo>
                  <a:pt x="696" y="17"/>
                </a:lnTo>
                <a:lnTo>
                  <a:pt x="660" y="46"/>
                </a:lnTo>
                <a:lnTo>
                  <a:pt x="665" y="86"/>
                </a:lnTo>
                <a:lnTo>
                  <a:pt x="665" y="109"/>
                </a:lnTo>
                <a:lnTo>
                  <a:pt x="665" y="114"/>
                </a:lnTo>
                <a:lnTo>
                  <a:pt x="660" y="120"/>
                </a:lnTo>
                <a:lnTo>
                  <a:pt x="655" y="126"/>
                </a:lnTo>
                <a:lnTo>
                  <a:pt x="649" y="131"/>
                </a:lnTo>
                <a:lnTo>
                  <a:pt x="624" y="120"/>
                </a:lnTo>
                <a:lnTo>
                  <a:pt x="619" y="154"/>
                </a:lnTo>
                <a:lnTo>
                  <a:pt x="613" y="166"/>
                </a:lnTo>
                <a:lnTo>
                  <a:pt x="613" y="171"/>
                </a:lnTo>
                <a:lnTo>
                  <a:pt x="603" y="205"/>
                </a:lnTo>
                <a:lnTo>
                  <a:pt x="680" y="205"/>
                </a:lnTo>
                <a:lnTo>
                  <a:pt x="675" y="297"/>
                </a:lnTo>
                <a:lnTo>
                  <a:pt x="675" y="371"/>
                </a:lnTo>
                <a:lnTo>
                  <a:pt x="675" y="393"/>
                </a:lnTo>
                <a:lnTo>
                  <a:pt x="675" y="399"/>
                </a:lnTo>
                <a:lnTo>
                  <a:pt x="675" y="405"/>
                </a:lnTo>
                <a:lnTo>
                  <a:pt x="675" y="411"/>
                </a:lnTo>
                <a:lnTo>
                  <a:pt x="675" y="416"/>
                </a:lnTo>
                <a:lnTo>
                  <a:pt x="675" y="422"/>
                </a:lnTo>
                <a:lnTo>
                  <a:pt x="670" y="428"/>
                </a:lnTo>
                <a:lnTo>
                  <a:pt x="665" y="439"/>
                </a:lnTo>
                <a:lnTo>
                  <a:pt x="665" y="450"/>
                </a:lnTo>
                <a:lnTo>
                  <a:pt x="665" y="462"/>
                </a:lnTo>
                <a:lnTo>
                  <a:pt x="665" y="473"/>
                </a:lnTo>
                <a:lnTo>
                  <a:pt x="629" y="479"/>
                </a:lnTo>
                <a:lnTo>
                  <a:pt x="619" y="462"/>
                </a:lnTo>
                <a:lnTo>
                  <a:pt x="582" y="450"/>
                </a:lnTo>
                <a:lnTo>
                  <a:pt x="572" y="450"/>
                </a:lnTo>
                <a:lnTo>
                  <a:pt x="567" y="462"/>
                </a:lnTo>
                <a:lnTo>
                  <a:pt x="562" y="462"/>
                </a:lnTo>
                <a:lnTo>
                  <a:pt x="557" y="462"/>
                </a:lnTo>
                <a:lnTo>
                  <a:pt x="552" y="467"/>
                </a:lnTo>
                <a:lnTo>
                  <a:pt x="541" y="467"/>
                </a:lnTo>
                <a:lnTo>
                  <a:pt x="536" y="473"/>
                </a:lnTo>
                <a:lnTo>
                  <a:pt x="531" y="473"/>
                </a:lnTo>
                <a:lnTo>
                  <a:pt x="526" y="473"/>
                </a:lnTo>
                <a:lnTo>
                  <a:pt x="521" y="485"/>
                </a:lnTo>
                <a:lnTo>
                  <a:pt x="515" y="496"/>
                </a:lnTo>
                <a:lnTo>
                  <a:pt x="510" y="502"/>
                </a:lnTo>
                <a:lnTo>
                  <a:pt x="505" y="502"/>
                </a:lnTo>
                <a:lnTo>
                  <a:pt x="505" y="507"/>
                </a:lnTo>
                <a:lnTo>
                  <a:pt x="490" y="496"/>
                </a:lnTo>
                <a:lnTo>
                  <a:pt x="485" y="490"/>
                </a:lnTo>
                <a:lnTo>
                  <a:pt x="428" y="479"/>
                </a:lnTo>
                <a:close/>
              </a:path>
            </a:pathLst>
          </a:custGeom>
          <a:solidFill>
            <a:srgbClr val="8BE1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210" name="Freeform 44"/>
          <p:cNvSpPr>
            <a:spLocks/>
          </p:cNvSpPr>
          <p:nvPr/>
        </p:nvSpPr>
        <p:spPr bwMode="auto">
          <a:xfrm>
            <a:off x="7441223" y="5294021"/>
            <a:ext cx="1546368" cy="1461272"/>
          </a:xfrm>
          <a:custGeom>
            <a:avLst/>
            <a:gdLst>
              <a:gd name="T0" fmla="*/ 2147483647 w 1000"/>
              <a:gd name="T1" fmla="*/ 2147483647 h 849"/>
              <a:gd name="T2" fmla="*/ 2147483647 w 1000"/>
              <a:gd name="T3" fmla="*/ 2147483647 h 849"/>
              <a:gd name="T4" fmla="*/ 2147483647 w 1000"/>
              <a:gd name="T5" fmla="*/ 2147483647 h 849"/>
              <a:gd name="T6" fmla="*/ 2147483647 w 1000"/>
              <a:gd name="T7" fmla="*/ 2147483647 h 849"/>
              <a:gd name="T8" fmla="*/ 2147483647 w 1000"/>
              <a:gd name="T9" fmla="*/ 2147483647 h 849"/>
              <a:gd name="T10" fmla="*/ 2147483647 w 1000"/>
              <a:gd name="T11" fmla="*/ 2147483647 h 849"/>
              <a:gd name="T12" fmla="*/ 2147483647 w 1000"/>
              <a:gd name="T13" fmla="*/ 2147483647 h 849"/>
              <a:gd name="T14" fmla="*/ 2147483647 w 1000"/>
              <a:gd name="T15" fmla="*/ 2147483647 h 849"/>
              <a:gd name="T16" fmla="*/ 2147483647 w 1000"/>
              <a:gd name="T17" fmla="*/ 2147483647 h 849"/>
              <a:gd name="T18" fmla="*/ 2147483647 w 1000"/>
              <a:gd name="T19" fmla="*/ 2147483647 h 849"/>
              <a:gd name="T20" fmla="*/ 2147483647 w 1000"/>
              <a:gd name="T21" fmla="*/ 2147483647 h 849"/>
              <a:gd name="T22" fmla="*/ 2147483647 w 1000"/>
              <a:gd name="T23" fmla="*/ 2147483647 h 849"/>
              <a:gd name="T24" fmla="*/ 2147483647 w 1000"/>
              <a:gd name="T25" fmla="*/ 2147483647 h 849"/>
              <a:gd name="T26" fmla="*/ 2147483647 w 1000"/>
              <a:gd name="T27" fmla="*/ 2147483647 h 849"/>
              <a:gd name="T28" fmla="*/ 2147483647 w 1000"/>
              <a:gd name="T29" fmla="*/ 2147483647 h 849"/>
              <a:gd name="T30" fmla="*/ 2147483647 w 1000"/>
              <a:gd name="T31" fmla="*/ 2147483647 h 849"/>
              <a:gd name="T32" fmla="*/ 2147483647 w 1000"/>
              <a:gd name="T33" fmla="*/ 2147483647 h 849"/>
              <a:gd name="T34" fmla="*/ 2147483647 w 1000"/>
              <a:gd name="T35" fmla="*/ 2147483647 h 849"/>
              <a:gd name="T36" fmla="*/ 2147483647 w 1000"/>
              <a:gd name="T37" fmla="*/ 2147483647 h 849"/>
              <a:gd name="T38" fmla="*/ 2147483647 w 1000"/>
              <a:gd name="T39" fmla="*/ 2147483647 h 849"/>
              <a:gd name="T40" fmla="*/ 2147483647 w 1000"/>
              <a:gd name="T41" fmla="*/ 2147483647 h 849"/>
              <a:gd name="T42" fmla="*/ 2147483647 w 1000"/>
              <a:gd name="T43" fmla="*/ 2147483647 h 849"/>
              <a:gd name="T44" fmla="*/ 2147483647 w 1000"/>
              <a:gd name="T45" fmla="*/ 2147483647 h 849"/>
              <a:gd name="T46" fmla="*/ 2147483647 w 1000"/>
              <a:gd name="T47" fmla="*/ 2147483647 h 849"/>
              <a:gd name="T48" fmla="*/ 2147483647 w 1000"/>
              <a:gd name="T49" fmla="*/ 2147483647 h 849"/>
              <a:gd name="T50" fmla="*/ 2147483647 w 1000"/>
              <a:gd name="T51" fmla="*/ 2147483647 h 849"/>
              <a:gd name="T52" fmla="*/ 2147483647 w 1000"/>
              <a:gd name="T53" fmla="*/ 2147483647 h 849"/>
              <a:gd name="T54" fmla="*/ 2147483647 w 1000"/>
              <a:gd name="T55" fmla="*/ 2147483647 h 849"/>
              <a:gd name="T56" fmla="*/ 2147483647 w 1000"/>
              <a:gd name="T57" fmla="*/ 2147483647 h 849"/>
              <a:gd name="T58" fmla="*/ 2147483647 w 1000"/>
              <a:gd name="T59" fmla="*/ 2147483647 h 849"/>
              <a:gd name="T60" fmla="*/ 0 w 1000"/>
              <a:gd name="T61" fmla="*/ 2147483647 h 849"/>
              <a:gd name="T62" fmla="*/ 2147483647 w 1000"/>
              <a:gd name="T63" fmla="*/ 2147483647 h 849"/>
              <a:gd name="T64" fmla="*/ 2147483647 w 1000"/>
              <a:gd name="T65" fmla="*/ 2147483647 h 849"/>
              <a:gd name="T66" fmla="*/ 2147483647 w 1000"/>
              <a:gd name="T67" fmla="*/ 2147483647 h 849"/>
              <a:gd name="T68" fmla="*/ 2147483647 w 1000"/>
              <a:gd name="T69" fmla="*/ 2147483647 h 849"/>
              <a:gd name="T70" fmla="*/ 2147483647 w 1000"/>
              <a:gd name="T71" fmla="*/ 2147483647 h 849"/>
              <a:gd name="T72" fmla="*/ 2147483647 w 1000"/>
              <a:gd name="T73" fmla="*/ 2147483647 h 849"/>
              <a:gd name="T74" fmla="*/ 2147483647 w 1000"/>
              <a:gd name="T75" fmla="*/ 2147483647 h 849"/>
              <a:gd name="T76" fmla="*/ 2147483647 w 1000"/>
              <a:gd name="T77" fmla="*/ 2147483647 h 849"/>
              <a:gd name="T78" fmla="*/ 2147483647 w 1000"/>
              <a:gd name="T79" fmla="*/ 2147483647 h 849"/>
              <a:gd name="T80" fmla="*/ 2147483647 w 1000"/>
              <a:gd name="T81" fmla="*/ 2147483647 h 849"/>
              <a:gd name="T82" fmla="*/ 2147483647 w 1000"/>
              <a:gd name="T83" fmla="*/ 2147483647 h 849"/>
              <a:gd name="T84" fmla="*/ 2147483647 w 1000"/>
              <a:gd name="T85" fmla="*/ 2147483647 h 849"/>
              <a:gd name="T86" fmla="*/ 2147483647 w 1000"/>
              <a:gd name="T87" fmla="*/ 2147483647 h 849"/>
              <a:gd name="T88" fmla="*/ 2147483647 w 1000"/>
              <a:gd name="T89" fmla="*/ 2147483647 h 849"/>
              <a:gd name="T90" fmla="*/ 2147483647 w 1000"/>
              <a:gd name="T91" fmla="*/ 2147483647 h 849"/>
              <a:gd name="T92" fmla="*/ 2147483647 w 1000"/>
              <a:gd name="T93" fmla="*/ 2147483647 h 849"/>
              <a:gd name="T94" fmla="*/ 2147483647 w 1000"/>
              <a:gd name="T95" fmla="*/ 2147483647 h 849"/>
              <a:gd name="T96" fmla="*/ 2147483647 w 1000"/>
              <a:gd name="T97" fmla="*/ 2147483647 h 849"/>
              <a:gd name="T98" fmla="*/ 2147483647 w 1000"/>
              <a:gd name="T99" fmla="*/ 2147483647 h 849"/>
              <a:gd name="T100" fmla="*/ 2147483647 w 1000"/>
              <a:gd name="T101" fmla="*/ 2147483647 h 849"/>
              <a:gd name="T102" fmla="*/ 2147483647 w 1000"/>
              <a:gd name="T103" fmla="*/ 2147483647 h 84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000"/>
              <a:gd name="T157" fmla="*/ 0 h 849"/>
              <a:gd name="T158" fmla="*/ 1000 w 1000"/>
              <a:gd name="T159" fmla="*/ 849 h 849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000" h="849">
                <a:moveTo>
                  <a:pt x="954" y="592"/>
                </a:moveTo>
                <a:lnTo>
                  <a:pt x="954" y="598"/>
                </a:lnTo>
                <a:lnTo>
                  <a:pt x="954" y="615"/>
                </a:lnTo>
                <a:lnTo>
                  <a:pt x="954" y="638"/>
                </a:lnTo>
                <a:lnTo>
                  <a:pt x="959" y="672"/>
                </a:lnTo>
                <a:lnTo>
                  <a:pt x="959" y="695"/>
                </a:lnTo>
                <a:lnTo>
                  <a:pt x="959" y="826"/>
                </a:lnTo>
                <a:lnTo>
                  <a:pt x="871" y="826"/>
                </a:lnTo>
                <a:lnTo>
                  <a:pt x="871" y="752"/>
                </a:lnTo>
                <a:lnTo>
                  <a:pt x="794" y="757"/>
                </a:lnTo>
                <a:lnTo>
                  <a:pt x="799" y="849"/>
                </a:lnTo>
                <a:lnTo>
                  <a:pt x="701" y="849"/>
                </a:lnTo>
                <a:lnTo>
                  <a:pt x="696" y="849"/>
                </a:lnTo>
                <a:lnTo>
                  <a:pt x="681" y="849"/>
                </a:lnTo>
                <a:lnTo>
                  <a:pt x="675" y="849"/>
                </a:lnTo>
                <a:lnTo>
                  <a:pt x="681" y="837"/>
                </a:lnTo>
                <a:lnTo>
                  <a:pt x="686" y="803"/>
                </a:lnTo>
                <a:lnTo>
                  <a:pt x="711" y="814"/>
                </a:lnTo>
                <a:lnTo>
                  <a:pt x="717" y="809"/>
                </a:lnTo>
                <a:lnTo>
                  <a:pt x="722" y="803"/>
                </a:lnTo>
                <a:lnTo>
                  <a:pt x="727" y="797"/>
                </a:lnTo>
                <a:lnTo>
                  <a:pt x="727" y="792"/>
                </a:lnTo>
                <a:lnTo>
                  <a:pt x="727" y="769"/>
                </a:lnTo>
                <a:lnTo>
                  <a:pt x="722" y="729"/>
                </a:lnTo>
                <a:lnTo>
                  <a:pt x="758" y="700"/>
                </a:lnTo>
                <a:lnTo>
                  <a:pt x="629" y="700"/>
                </a:lnTo>
                <a:lnTo>
                  <a:pt x="624" y="689"/>
                </a:lnTo>
                <a:lnTo>
                  <a:pt x="583" y="683"/>
                </a:lnTo>
                <a:lnTo>
                  <a:pt x="583" y="689"/>
                </a:lnTo>
                <a:lnTo>
                  <a:pt x="547" y="689"/>
                </a:lnTo>
                <a:lnTo>
                  <a:pt x="541" y="683"/>
                </a:lnTo>
                <a:lnTo>
                  <a:pt x="474" y="683"/>
                </a:lnTo>
                <a:lnTo>
                  <a:pt x="474" y="689"/>
                </a:lnTo>
                <a:lnTo>
                  <a:pt x="428" y="723"/>
                </a:lnTo>
                <a:lnTo>
                  <a:pt x="412" y="729"/>
                </a:lnTo>
                <a:lnTo>
                  <a:pt x="320" y="740"/>
                </a:lnTo>
                <a:lnTo>
                  <a:pt x="315" y="746"/>
                </a:lnTo>
                <a:lnTo>
                  <a:pt x="309" y="752"/>
                </a:lnTo>
                <a:lnTo>
                  <a:pt x="304" y="752"/>
                </a:lnTo>
                <a:lnTo>
                  <a:pt x="299" y="752"/>
                </a:lnTo>
                <a:lnTo>
                  <a:pt x="294" y="752"/>
                </a:lnTo>
                <a:lnTo>
                  <a:pt x="289" y="746"/>
                </a:lnTo>
                <a:lnTo>
                  <a:pt x="284" y="740"/>
                </a:lnTo>
                <a:lnTo>
                  <a:pt x="278" y="740"/>
                </a:lnTo>
                <a:lnTo>
                  <a:pt x="273" y="740"/>
                </a:lnTo>
                <a:lnTo>
                  <a:pt x="268" y="740"/>
                </a:lnTo>
                <a:lnTo>
                  <a:pt x="268" y="746"/>
                </a:lnTo>
                <a:lnTo>
                  <a:pt x="263" y="746"/>
                </a:lnTo>
                <a:lnTo>
                  <a:pt x="263" y="752"/>
                </a:lnTo>
                <a:lnTo>
                  <a:pt x="258" y="746"/>
                </a:lnTo>
                <a:lnTo>
                  <a:pt x="258" y="752"/>
                </a:lnTo>
                <a:lnTo>
                  <a:pt x="263" y="769"/>
                </a:lnTo>
                <a:lnTo>
                  <a:pt x="268" y="775"/>
                </a:lnTo>
                <a:lnTo>
                  <a:pt x="263" y="775"/>
                </a:lnTo>
                <a:lnTo>
                  <a:pt x="253" y="780"/>
                </a:lnTo>
                <a:lnTo>
                  <a:pt x="247" y="780"/>
                </a:lnTo>
                <a:lnTo>
                  <a:pt x="242" y="780"/>
                </a:lnTo>
                <a:lnTo>
                  <a:pt x="237" y="780"/>
                </a:lnTo>
                <a:lnTo>
                  <a:pt x="232" y="775"/>
                </a:lnTo>
                <a:lnTo>
                  <a:pt x="232" y="780"/>
                </a:lnTo>
                <a:lnTo>
                  <a:pt x="227" y="780"/>
                </a:lnTo>
                <a:lnTo>
                  <a:pt x="227" y="786"/>
                </a:lnTo>
                <a:lnTo>
                  <a:pt x="222" y="786"/>
                </a:lnTo>
                <a:lnTo>
                  <a:pt x="222" y="780"/>
                </a:lnTo>
                <a:lnTo>
                  <a:pt x="222" y="769"/>
                </a:lnTo>
                <a:lnTo>
                  <a:pt x="222" y="763"/>
                </a:lnTo>
                <a:lnTo>
                  <a:pt x="227" y="752"/>
                </a:lnTo>
                <a:lnTo>
                  <a:pt x="227" y="746"/>
                </a:lnTo>
                <a:lnTo>
                  <a:pt x="227" y="740"/>
                </a:lnTo>
                <a:lnTo>
                  <a:pt x="232" y="735"/>
                </a:lnTo>
                <a:lnTo>
                  <a:pt x="237" y="729"/>
                </a:lnTo>
                <a:lnTo>
                  <a:pt x="237" y="723"/>
                </a:lnTo>
                <a:lnTo>
                  <a:pt x="242" y="723"/>
                </a:lnTo>
                <a:lnTo>
                  <a:pt x="242" y="718"/>
                </a:lnTo>
                <a:lnTo>
                  <a:pt x="247" y="712"/>
                </a:lnTo>
                <a:lnTo>
                  <a:pt x="247" y="706"/>
                </a:lnTo>
                <a:lnTo>
                  <a:pt x="247" y="700"/>
                </a:lnTo>
                <a:lnTo>
                  <a:pt x="247" y="695"/>
                </a:lnTo>
                <a:lnTo>
                  <a:pt x="247" y="683"/>
                </a:lnTo>
                <a:lnTo>
                  <a:pt x="237" y="683"/>
                </a:lnTo>
                <a:lnTo>
                  <a:pt x="217" y="678"/>
                </a:lnTo>
                <a:lnTo>
                  <a:pt x="196" y="666"/>
                </a:lnTo>
                <a:lnTo>
                  <a:pt x="196" y="644"/>
                </a:lnTo>
                <a:lnTo>
                  <a:pt x="196" y="604"/>
                </a:lnTo>
                <a:lnTo>
                  <a:pt x="180" y="604"/>
                </a:lnTo>
                <a:lnTo>
                  <a:pt x="160" y="592"/>
                </a:lnTo>
                <a:lnTo>
                  <a:pt x="144" y="592"/>
                </a:lnTo>
                <a:lnTo>
                  <a:pt x="134" y="592"/>
                </a:lnTo>
                <a:lnTo>
                  <a:pt x="124" y="604"/>
                </a:lnTo>
                <a:lnTo>
                  <a:pt x="108" y="581"/>
                </a:lnTo>
                <a:lnTo>
                  <a:pt x="77" y="541"/>
                </a:lnTo>
                <a:lnTo>
                  <a:pt x="77" y="518"/>
                </a:lnTo>
                <a:lnTo>
                  <a:pt x="52" y="495"/>
                </a:lnTo>
                <a:lnTo>
                  <a:pt x="72" y="473"/>
                </a:lnTo>
                <a:lnTo>
                  <a:pt x="72" y="450"/>
                </a:lnTo>
                <a:lnTo>
                  <a:pt x="67" y="444"/>
                </a:lnTo>
                <a:lnTo>
                  <a:pt x="62" y="438"/>
                </a:lnTo>
                <a:lnTo>
                  <a:pt x="67" y="433"/>
                </a:lnTo>
                <a:lnTo>
                  <a:pt x="72" y="427"/>
                </a:lnTo>
                <a:lnTo>
                  <a:pt x="77" y="421"/>
                </a:lnTo>
                <a:lnTo>
                  <a:pt x="83" y="410"/>
                </a:lnTo>
                <a:lnTo>
                  <a:pt x="88" y="404"/>
                </a:lnTo>
                <a:lnTo>
                  <a:pt x="93" y="399"/>
                </a:lnTo>
                <a:lnTo>
                  <a:pt x="93" y="393"/>
                </a:lnTo>
                <a:lnTo>
                  <a:pt x="93" y="387"/>
                </a:lnTo>
                <a:lnTo>
                  <a:pt x="93" y="381"/>
                </a:lnTo>
                <a:lnTo>
                  <a:pt x="93" y="376"/>
                </a:lnTo>
                <a:lnTo>
                  <a:pt x="98" y="376"/>
                </a:lnTo>
                <a:lnTo>
                  <a:pt x="103" y="376"/>
                </a:lnTo>
                <a:lnTo>
                  <a:pt x="108" y="376"/>
                </a:lnTo>
                <a:lnTo>
                  <a:pt x="113" y="376"/>
                </a:lnTo>
                <a:lnTo>
                  <a:pt x="113" y="370"/>
                </a:lnTo>
                <a:lnTo>
                  <a:pt x="119" y="364"/>
                </a:lnTo>
                <a:lnTo>
                  <a:pt x="124" y="359"/>
                </a:lnTo>
                <a:lnTo>
                  <a:pt x="129" y="359"/>
                </a:lnTo>
                <a:lnTo>
                  <a:pt x="129" y="353"/>
                </a:lnTo>
                <a:lnTo>
                  <a:pt x="134" y="353"/>
                </a:lnTo>
                <a:lnTo>
                  <a:pt x="139" y="347"/>
                </a:lnTo>
                <a:lnTo>
                  <a:pt x="144" y="347"/>
                </a:lnTo>
                <a:lnTo>
                  <a:pt x="144" y="342"/>
                </a:lnTo>
                <a:lnTo>
                  <a:pt x="150" y="342"/>
                </a:lnTo>
                <a:lnTo>
                  <a:pt x="150" y="336"/>
                </a:lnTo>
                <a:lnTo>
                  <a:pt x="150" y="319"/>
                </a:lnTo>
                <a:lnTo>
                  <a:pt x="160" y="307"/>
                </a:lnTo>
                <a:lnTo>
                  <a:pt x="160" y="302"/>
                </a:lnTo>
                <a:lnTo>
                  <a:pt x="155" y="296"/>
                </a:lnTo>
                <a:lnTo>
                  <a:pt x="150" y="290"/>
                </a:lnTo>
                <a:lnTo>
                  <a:pt x="139" y="268"/>
                </a:lnTo>
                <a:lnTo>
                  <a:pt x="129" y="273"/>
                </a:lnTo>
                <a:lnTo>
                  <a:pt x="113" y="228"/>
                </a:lnTo>
                <a:lnTo>
                  <a:pt x="103" y="233"/>
                </a:lnTo>
                <a:lnTo>
                  <a:pt x="98" y="233"/>
                </a:lnTo>
                <a:lnTo>
                  <a:pt x="88" y="233"/>
                </a:lnTo>
                <a:lnTo>
                  <a:pt x="83" y="233"/>
                </a:lnTo>
                <a:lnTo>
                  <a:pt x="72" y="233"/>
                </a:lnTo>
                <a:lnTo>
                  <a:pt x="67" y="233"/>
                </a:lnTo>
                <a:lnTo>
                  <a:pt x="62" y="245"/>
                </a:lnTo>
                <a:lnTo>
                  <a:pt x="57" y="245"/>
                </a:lnTo>
                <a:lnTo>
                  <a:pt x="52" y="256"/>
                </a:lnTo>
                <a:lnTo>
                  <a:pt x="46" y="256"/>
                </a:lnTo>
                <a:lnTo>
                  <a:pt x="41" y="256"/>
                </a:lnTo>
                <a:lnTo>
                  <a:pt x="36" y="262"/>
                </a:lnTo>
                <a:lnTo>
                  <a:pt x="31" y="268"/>
                </a:lnTo>
                <a:lnTo>
                  <a:pt x="26" y="268"/>
                </a:lnTo>
                <a:lnTo>
                  <a:pt x="21" y="268"/>
                </a:lnTo>
                <a:lnTo>
                  <a:pt x="21" y="262"/>
                </a:lnTo>
                <a:lnTo>
                  <a:pt x="21" y="256"/>
                </a:lnTo>
                <a:lnTo>
                  <a:pt x="26" y="250"/>
                </a:lnTo>
                <a:lnTo>
                  <a:pt x="26" y="239"/>
                </a:lnTo>
                <a:lnTo>
                  <a:pt x="26" y="233"/>
                </a:lnTo>
                <a:lnTo>
                  <a:pt x="16" y="228"/>
                </a:lnTo>
                <a:lnTo>
                  <a:pt x="5" y="222"/>
                </a:lnTo>
                <a:lnTo>
                  <a:pt x="5" y="216"/>
                </a:lnTo>
                <a:lnTo>
                  <a:pt x="5" y="211"/>
                </a:lnTo>
                <a:lnTo>
                  <a:pt x="0" y="205"/>
                </a:lnTo>
                <a:lnTo>
                  <a:pt x="0" y="193"/>
                </a:lnTo>
                <a:lnTo>
                  <a:pt x="10" y="114"/>
                </a:lnTo>
                <a:lnTo>
                  <a:pt x="41" y="97"/>
                </a:lnTo>
                <a:lnTo>
                  <a:pt x="180" y="0"/>
                </a:lnTo>
                <a:lnTo>
                  <a:pt x="253" y="68"/>
                </a:lnTo>
                <a:lnTo>
                  <a:pt x="273" y="80"/>
                </a:lnTo>
                <a:lnTo>
                  <a:pt x="263" y="85"/>
                </a:lnTo>
                <a:lnTo>
                  <a:pt x="258" y="91"/>
                </a:lnTo>
                <a:lnTo>
                  <a:pt x="258" y="85"/>
                </a:lnTo>
                <a:lnTo>
                  <a:pt x="253" y="91"/>
                </a:lnTo>
                <a:lnTo>
                  <a:pt x="247" y="85"/>
                </a:lnTo>
                <a:lnTo>
                  <a:pt x="242" y="91"/>
                </a:lnTo>
                <a:lnTo>
                  <a:pt x="237" y="91"/>
                </a:lnTo>
                <a:lnTo>
                  <a:pt x="237" y="85"/>
                </a:lnTo>
                <a:lnTo>
                  <a:pt x="232" y="91"/>
                </a:lnTo>
                <a:lnTo>
                  <a:pt x="227" y="91"/>
                </a:lnTo>
                <a:lnTo>
                  <a:pt x="222" y="91"/>
                </a:lnTo>
                <a:lnTo>
                  <a:pt x="217" y="97"/>
                </a:lnTo>
                <a:lnTo>
                  <a:pt x="217" y="102"/>
                </a:lnTo>
                <a:lnTo>
                  <a:pt x="253" y="142"/>
                </a:lnTo>
                <a:lnTo>
                  <a:pt x="278" y="165"/>
                </a:lnTo>
                <a:lnTo>
                  <a:pt x="289" y="171"/>
                </a:lnTo>
                <a:lnTo>
                  <a:pt x="299" y="171"/>
                </a:lnTo>
                <a:lnTo>
                  <a:pt x="304" y="171"/>
                </a:lnTo>
                <a:lnTo>
                  <a:pt x="309" y="171"/>
                </a:lnTo>
                <a:lnTo>
                  <a:pt x="325" y="165"/>
                </a:lnTo>
                <a:lnTo>
                  <a:pt x="335" y="165"/>
                </a:lnTo>
                <a:lnTo>
                  <a:pt x="351" y="165"/>
                </a:lnTo>
                <a:lnTo>
                  <a:pt x="371" y="165"/>
                </a:lnTo>
                <a:lnTo>
                  <a:pt x="382" y="165"/>
                </a:lnTo>
                <a:lnTo>
                  <a:pt x="397" y="165"/>
                </a:lnTo>
                <a:lnTo>
                  <a:pt x="402" y="165"/>
                </a:lnTo>
                <a:lnTo>
                  <a:pt x="412" y="182"/>
                </a:lnTo>
                <a:lnTo>
                  <a:pt x="418" y="182"/>
                </a:lnTo>
                <a:lnTo>
                  <a:pt x="423" y="188"/>
                </a:lnTo>
                <a:lnTo>
                  <a:pt x="428" y="188"/>
                </a:lnTo>
                <a:lnTo>
                  <a:pt x="469" y="245"/>
                </a:lnTo>
                <a:lnTo>
                  <a:pt x="541" y="279"/>
                </a:lnTo>
                <a:lnTo>
                  <a:pt x="577" y="222"/>
                </a:lnTo>
                <a:lnTo>
                  <a:pt x="562" y="211"/>
                </a:lnTo>
                <a:lnTo>
                  <a:pt x="557" y="199"/>
                </a:lnTo>
                <a:lnTo>
                  <a:pt x="552" y="193"/>
                </a:lnTo>
                <a:lnTo>
                  <a:pt x="552" y="188"/>
                </a:lnTo>
                <a:lnTo>
                  <a:pt x="557" y="165"/>
                </a:lnTo>
                <a:lnTo>
                  <a:pt x="552" y="159"/>
                </a:lnTo>
                <a:lnTo>
                  <a:pt x="547" y="148"/>
                </a:lnTo>
                <a:lnTo>
                  <a:pt x="634" y="216"/>
                </a:lnTo>
                <a:lnTo>
                  <a:pt x="701" y="256"/>
                </a:lnTo>
                <a:lnTo>
                  <a:pt x="748" y="256"/>
                </a:lnTo>
                <a:lnTo>
                  <a:pt x="748" y="273"/>
                </a:lnTo>
                <a:lnTo>
                  <a:pt x="732" y="273"/>
                </a:lnTo>
                <a:lnTo>
                  <a:pt x="727" y="279"/>
                </a:lnTo>
                <a:lnTo>
                  <a:pt x="722" y="285"/>
                </a:lnTo>
                <a:lnTo>
                  <a:pt x="717" y="290"/>
                </a:lnTo>
                <a:lnTo>
                  <a:pt x="717" y="302"/>
                </a:lnTo>
                <a:lnTo>
                  <a:pt x="711" y="307"/>
                </a:lnTo>
                <a:lnTo>
                  <a:pt x="706" y="313"/>
                </a:lnTo>
                <a:lnTo>
                  <a:pt x="701" y="325"/>
                </a:lnTo>
                <a:lnTo>
                  <a:pt x="681" y="342"/>
                </a:lnTo>
                <a:lnTo>
                  <a:pt x="675" y="342"/>
                </a:lnTo>
                <a:lnTo>
                  <a:pt x="670" y="347"/>
                </a:lnTo>
                <a:lnTo>
                  <a:pt x="665" y="347"/>
                </a:lnTo>
                <a:lnTo>
                  <a:pt x="665" y="353"/>
                </a:lnTo>
                <a:lnTo>
                  <a:pt x="660" y="353"/>
                </a:lnTo>
                <a:lnTo>
                  <a:pt x="660" y="359"/>
                </a:lnTo>
                <a:lnTo>
                  <a:pt x="665" y="364"/>
                </a:lnTo>
                <a:lnTo>
                  <a:pt x="670" y="370"/>
                </a:lnTo>
                <a:lnTo>
                  <a:pt x="675" y="370"/>
                </a:lnTo>
                <a:lnTo>
                  <a:pt x="681" y="376"/>
                </a:lnTo>
                <a:lnTo>
                  <a:pt x="686" y="381"/>
                </a:lnTo>
                <a:lnTo>
                  <a:pt x="686" y="387"/>
                </a:lnTo>
                <a:lnTo>
                  <a:pt x="701" y="393"/>
                </a:lnTo>
                <a:lnTo>
                  <a:pt x="701" y="399"/>
                </a:lnTo>
                <a:lnTo>
                  <a:pt x="753" y="404"/>
                </a:lnTo>
                <a:lnTo>
                  <a:pt x="758" y="421"/>
                </a:lnTo>
                <a:lnTo>
                  <a:pt x="964" y="427"/>
                </a:lnTo>
                <a:lnTo>
                  <a:pt x="964" y="444"/>
                </a:lnTo>
                <a:lnTo>
                  <a:pt x="964" y="456"/>
                </a:lnTo>
                <a:lnTo>
                  <a:pt x="959" y="461"/>
                </a:lnTo>
                <a:lnTo>
                  <a:pt x="954" y="473"/>
                </a:lnTo>
                <a:lnTo>
                  <a:pt x="954" y="484"/>
                </a:lnTo>
                <a:lnTo>
                  <a:pt x="959" y="495"/>
                </a:lnTo>
                <a:lnTo>
                  <a:pt x="969" y="512"/>
                </a:lnTo>
                <a:lnTo>
                  <a:pt x="974" y="518"/>
                </a:lnTo>
                <a:lnTo>
                  <a:pt x="974" y="530"/>
                </a:lnTo>
                <a:lnTo>
                  <a:pt x="980" y="535"/>
                </a:lnTo>
                <a:lnTo>
                  <a:pt x="980" y="541"/>
                </a:lnTo>
                <a:lnTo>
                  <a:pt x="985" y="547"/>
                </a:lnTo>
                <a:lnTo>
                  <a:pt x="990" y="547"/>
                </a:lnTo>
                <a:lnTo>
                  <a:pt x="990" y="541"/>
                </a:lnTo>
                <a:lnTo>
                  <a:pt x="990" y="547"/>
                </a:lnTo>
                <a:lnTo>
                  <a:pt x="995" y="547"/>
                </a:lnTo>
                <a:lnTo>
                  <a:pt x="1000" y="547"/>
                </a:lnTo>
                <a:lnTo>
                  <a:pt x="1000" y="552"/>
                </a:lnTo>
                <a:lnTo>
                  <a:pt x="1000" y="558"/>
                </a:lnTo>
                <a:lnTo>
                  <a:pt x="1000" y="564"/>
                </a:lnTo>
                <a:lnTo>
                  <a:pt x="1000" y="569"/>
                </a:lnTo>
                <a:lnTo>
                  <a:pt x="995" y="569"/>
                </a:lnTo>
                <a:lnTo>
                  <a:pt x="990" y="569"/>
                </a:lnTo>
                <a:lnTo>
                  <a:pt x="985" y="569"/>
                </a:lnTo>
                <a:lnTo>
                  <a:pt x="980" y="569"/>
                </a:lnTo>
                <a:lnTo>
                  <a:pt x="974" y="575"/>
                </a:lnTo>
                <a:lnTo>
                  <a:pt x="969" y="575"/>
                </a:lnTo>
                <a:lnTo>
                  <a:pt x="969" y="581"/>
                </a:lnTo>
                <a:lnTo>
                  <a:pt x="959" y="587"/>
                </a:lnTo>
                <a:lnTo>
                  <a:pt x="954" y="587"/>
                </a:lnTo>
                <a:lnTo>
                  <a:pt x="954" y="592"/>
                </a:lnTo>
                <a:close/>
              </a:path>
            </a:pathLst>
          </a:custGeom>
          <a:solidFill>
            <a:srgbClr val="8BE1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211" name="Freeform 45"/>
          <p:cNvSpPr>
            <a:spLocks/>
          </p:cNvSpPr>
          <p:nvPr/>
        </p:nvSpPr>
        <p:spPr bwMode="auto">
          <a:xfrm>
            <a:off x="8223377" y="6225131"/>
            <a:ext cx="1094297" cy="1351059"/>
          </a:xfrm>
          <a:custGeom>
            <a:avLst/>
            <a:gdLst>
              <a:gd name="T0" fmla="*/ 2147483647 w 824"/>
              <a:gd name="T1" fmla="*/ 2147483647 h 786"/>
              <a:gd name="T2" fmla="*/ 2147483647 w 824"/>
              <a:gd name="T3" fmla="*/ 2147483647 h 786"/>
              <a:gd name="T4" fmla="*/ 2147483647 w 824"/>
              <a:gd name="T5" fmla="*/ 2147483647 h 786"/>
              <a:gd name="T6" fmla="*/ 2147483647 w 824"/>
              <a:gd name="T7" fmla="*/ 0 h 786"/>
              <a:gd name="T8" fmla="*/ 2147483647 w 824"/>
              <a:gd name="T9" fmla="*/ 2147483647 h 786"/>
              <a:gd name="T10" fmla="*/ 2147483647 w 824"/>
              <a:gd name="T11" fmla="*/ 2147483647 h 786"/>
              <a:gd name="T12" fmla="*/ 2147483647 w 824"/>
              <a:gd name="T13" fmla="*/ 0 h 786"/>
              <a:gd name="T14" fmla="*/ 2147483647 w 824"/>
              <a:gd name="T15" fmla="*/ 2147483647 h 786"/>
              <a:gd name="T16" fmla="*/ 2147483647 w 824"/>
              <a:gd name="T17" fmla="*/ 2147483647 h 786"/>
              <a:gd name="T18" fmla="*/ 2147483647 w 824"/>
              <a:gd name="T19" fmla="*/ 2147483647 h 786"/>
              <a:gd name="T20" fmla="*/ 2147483647 w 824"/>
              <a:gd name="T21" fmla="*/ 2147483647 h 786"/>
              <a:gd name="T22" fmla="*/ 2147483647 w 824"/>
              <a:gd name="T23" fmla="*/ 2147483647 h 786"/>
              <a:gd name="T24" fmla="*/ 2147483647 w 824"/>
              <a:gd name="T25" fmla="*/ 2147483647 h 786"/>
              <a:gd name="T26" fmla="*/ 2147483647 w 824"/>
              <a:gd name="T27" fmla="*/ 2147483647 h 786"/>
              <a:gd name="T28" fmla="*/ 2147483647 w 824"/>
              <a:gd name="T29" fmla="*/ 2147483647 h 786"/>
              <a:gd name="T30" fmla="*/ 2147483647 w 824"/>
              <a:gd name="T31" fmla="*/ 2147483647 h 786"/>
              <a:gd name="T32" fmla="*/ 2147483647 w 824"/>
              <a:gd name="T33" fmla="*/ 2147483647 h 786"/>
              <a:gd name="T34" fmla="*/ 2147483647 w 824"/>
              <a:gd name="T35" fmla="*/ 2147483647 h 786"/>
              <a:gd name="T36" fmla="*/ 2147483647 w 824"/>
              <a:gd name="T37" fmla="*/ 2147483647 h 786"/>
              <a:gd name="T38" fmla="*/ 2147483647 w 824"/>
              <a:gd name="T39" fmla="*/ 2147483647 h 786"/>
              <a:gd name="T40" fmla="*/ 2147483647 w 824"/>
              <a:gd name="T41" fmla="*/ 2147483647 h 786"/>
              <a:gd name="T42" fmla="*/ 2147483647 w 824"/>
              <a:gd name="T43" fmla="*/ 2147483647 h 786"/>
              <a:gd name="T44" fmla="*/ 2147483647 w 824"/>
              <a:gd name="T45" fmla="*/ 2147483647 h 786"/>
              <a:gd name="T46" fmla="*/ 2147483647 w 824"/>
              <a:gd name="T47" fmla="*/ 2147483647 h 786"/>
              <a:gd name="T48" fmla="*/ 2147483647 w 824"/>
              <a:gd name="T49" fmla="*/ 2147483647 h 786"/>
              <a:gd name="T50" fmla="*/ 2147483647 w 824"/>
              <a:gd name="T51" fmla="*/ 2147483647 h 786"/>
              <a:gd name="T52" fmla="*/ 2147483647 w 824"/>
              <a:gd name="T53" fmla="*/ 2147483647 h 786"/>
              <a:gd name="T54" fmla="*/ 2147483647 w 824"/>
              <a:gd name="T55" fmla="*/ 2147483647 h 786"/>
              <a:gd name="T56" fmla="*/ 2147483647 w 824"/>
              <a:gd name="T57" fmla="*/ 2147483647 h 786"/>
              <a:gd name="T58" fmla="*/ 2147483647 w 824"/>
              <a:gd name="T59" fmla="*/ 2147483647 h 786"/>
              <a:gd name="T60" fmla="*/ 2147483647 w 824"/>
              <a:gd name="T61" fmla="*/ 2147483647 h 786"/>
              <a:gd name="T62" fmla="*/ 2147483647 w 824"/>
              <a:gd name="T63" fmla="*/ 2147483647 h 786"/>
              <a:gd name="T64" fmla="*/ 2147483647 w 824"/>
              <a:gd name="T65" fmla="*/ 2147483647 h 786"/>
              <a:gd name="T66" fmla="*/ 2147483647 w 824"/>
              <a:gd name="T67" fmla="*/ 2147483647 h 786"/>
              <a:gd name="T68" fmla="*/ 2147483647 w 824"/>
              <a:gd name="T69" fmla="*/ 2147483647 h 786"/>
              <a:gd name="T70" fmla="*/ 2147483647 w 824"/>
              <a:gd name="T71" fmla="*/ 2147483647 h 786"/>
              <a:gd name="T72" fmla="*/ 2147483647 w 824"/>
              <a:gd name="T73" fmla="*/ 2147483647 h 786"/>
              <a:gd name="T74" fmla="*/ 2147483647 w 824"/>
              <a:gd name="T75" fmla="*/ 2147483647 h 786"/>
              <a:gd name="T76" fmla="*/ 2147483647 w 824"/>
              <a:gd name="T77" fmla="*/ 2147483647 h 786"/>
              <a:gd name="T78" fmla="*/ 0 w 824"/>
              <a:gd name="T79" fmla="*/ 2147483647 h 786"/>
              <a:gd name="T80" fmla="*/ 2147483647 w 824"/>
              <a:gd name="T81" fmla="*/ 2147483647 h 786"/>
              <a:gd name="T82" fmla="*/ 2147483647 w 824"/>
              <a:gd name="T83" fmla="*/ 2147483647 h 786"/>
              <a:gd name="T84" fmla="*/ 2147483647 w 824"/>
              <a:gd name="T85" fmla="*/ 2147483647 h 786"/>
              <a:gd name="T86" fmla="*/ 2147483647 w 824"/>
              <a:gd name="T87" fmla="*/ 2147483647 h 786"/>
              <a:gd name="T88" fmla="*/ 2147483647 w 824"/>
              <a:gd name="T89" fmla="*/ 2147483647 h 786"/>
              <a:gd name="T90" fmla="*/ 2147483647 w 824"/>
              <a:gd name="T91" fmla="*/ 2147483647 h 786"/>
              <a:gd name="T92" fmla="*/ 2147483647 w 824"/>
              <a:gd name="T93" fmla="*/ 2147483647 h 786"/>
              <a:gd name="T94" fmla="*/ 2147483647 w 824"/>
              <a:gd name="T95" fmla="*/ 2147483647 h 786"/>
              <a:gd name="T96" fmla="*/ 2147483647 w 824"/>
              <a:gd name="T97" fmla="*/ 2147483647 h 786"/>
              <a:gd name="T98" fmla="*/ 2147483647 w 824"/>
              <a:gd name="T99" fmla="*/ 2147483647 h 786"/>
              <a:gd name="T100" fmla="*/ 2147483647 w 824"/>
              <a:gd name="T101" fmla="*/ 2147483647 h 786"/>
              <a:gd name="T102" fmla="*/ 2147483647 w 824"/>
              <a:gd name="T103" fmla="*/ 2147483647 h 786"/>
              <a:gd name="T104" fmla="*/ 2147483647 w 824"/>
              <a:gd name="T105" fmla="*/ 2147483647 h 786"/>
              <a:gd name="T106" fmla="*/ 2147483647 w 824"/>
              <a:gd name="T107" fmla="*/ 2147483647 h 786"/>
              <a:gd name="T108" fmla="*/ 2147483647 w 824"/>
              <a:gd name="T109" fmla="*/ 2147483647 h 786"/>
              <a:gd name="T110" fmla="*/ 2147483647 w 824"/>
              <a:gd name="T111" fmla="*/ 2147483647 h 78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24"/>
              <a:gd name="T169" fmla="*/ 0 h 786"/>
              <a:gd name="T170" fmla="*/ 824 w 824"/>
              <a:gd name="T171" fmla="*/ 786 h 78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24" h="786">
                <a:moveTo>
                  <a:pt x="402" y="28"/>
                </a:moveTo>
                <a:lnTo>
                  <a:pt x="402" y="23"/>
                </a:lnTo>
                <a:lnTo>
                  <a:pt x="407" y="23"/>
                </a:lnTo>
                <a:lnTo>
                  <a:pt x="417" y="17"/>
                </a:lnTo>
                <a:lnTo>
                  <a:pt x="417" y="11"/>
                </a:lnTo>
                <a:lnTo>
                  <a:pt x="422" y="11"/>
                </a:lnTo>
                <a:lnTo>
                  <a:pt x="428" y="5"/>
                </a:lnTo>
                <a:lnTo>
                  <a:pt x="433" y="5"/>
                </a:lnTo>
                <a:lnTo>
                  <a:pt x="438" y="5"/>
                </a:lnTo>
                <a:lnTo>
                  <a:pt x="443" y="5"/>
                </a:lnTo>
                <a:lnTo>
                  <a:pt x="448" y="5"/>
                </a:lnTo>
                <a:lnTo>
                  <a:pt x="448" y="0"/>
                </a:lnTo>
                <a:lnTo>
                  <a:pt x="453" y="0"/>
                </a:lnTo>
                <a:lnTo>
                  <a:pt x="458" y="5"/>
                </a:lnTo>
                <a:lnTo>
                  <a:pt x="464" y="5"/>
                </a:lnTo>
                <a:lnTo>
                  <a:pt x="469" y="5"/>
                </a:lnTo>
                <a:lnTo>
                  <a:pt x="474" y="5"/>
                </a:lnTo>
                <a:lnTo>
                  <a:pt x="479" y="5"/>
                </a:lnTo>
                <a:lnTo>
                  <a:pt x="484" y="5"/>
                </a:lnTo>
                <a:lnTo>
                  <a:pt x="489" y="5"/>
                </a:lnTo>
                <a:lnTo>
                  <a:pt x="495" y="0"/>
                </a:lnTo>
                <a:lnTo>
                  <a:pt x="495" y="5"/>
                </a:lnTo>
                <a:lnTo>
                  <a:pt x="500" y="5"/>
                </a:lnTo>
                <a:lnTo>
                  <a:pt x="500" y="11"/>
                </a:lnTo>
                <a:lnTo>
                  <a:pt x="505" y="17"/>
                </a:lnTo>
                <a:lnTo>
                  <a:pt x="510" y="17"/>
                </a:lnTo>
                <a:lnTo>
                  <a:pt x="515" y="11"/>
                </a:lnTo>
                <a:lnTo>
                  <a:pt x="520" y="11"/>
                </a:lnTo>
                <a:lnTo>
                  <a:pt x="520" y="17"/>
                </a:lnTo>
                <a:lnTo>
                  <a:pt x="520" y="23"/>
                </a:lnTo>
                <a:lnTo>
                  <a:pt x="525" y="23"/>
                </a:lnTo>
                <a:lnTo>
                  <a:pt x="531" y="23"/>
                </a:lnTo>
                <a:lnTo>
                  <a:pt x="536" y="23"/>
                </a:lnTo>
                <a:lnTo>
                  <a:pt x="541" y="23"/>
                </a:lnTo>
                <a:lnTo>
                  <a:pt x="546" y="23"/>
                </a:lnTo>
                <a:lnTo>
                  <a:pt x="551" y="17"/>
                </a:lnTo>
                <a:lnTo>
                  <a:pt x="556" y="17"/>
                </a:lnTo>
                <a:lnTo>
                  <a:pt x="556" y="23"/>
                </a:lnTo>
                <a:lnTo>
                  <a:pt x="562" y="23"/>
                </a:lnTo>
                <a:lnTo>
                  <a:pt x="562" y="28"/>
                </a:lnTo>
                <a:lnTo>
                  <a:pt x="567" y="28"/>
                </a:lnTo>
                <a:lnTo>
                  <a:pt x="572" y="28"/>
                </a:lnTo>
                <a:lnTo>
                  <a:pt x="577" y="28"/>
                </a:lnTo>
                <a:lnTo>
                  <a:pt x="582" y="34"/>
                </a:lnTo>
                <a:lnTo>
                  <a:pt x="587" y="34"/>
                </a:lnTo>
                <a:lnTo>
                  <a:pt x="593" y="34"/>
                </a:lnTo>
                <a:lnTo>
                  <a:pt x="593" y="40"/>
                </a:lnTo>
                <a:lnTo>
                  <a:pt x="598" y="40"/>
                </a:lnTo>
                <a:lnTo>
                  <a:pt x="603" y="40"/>
                </a:lnTo>
                <a:lnTo>
                  <a:pt x="608" y="40"/>
                </a:lnTo>
                <a:lnTo>
                  <a:pt x="613" y="34"/>
                </a:lnTo>
                <a:lnTo>
                  <a:pt x="618" y="34"/>
                </a:lnTo>
                <a:lnTo>
                  <a:pt x="623" y="34"/>
                </a:lnTo>
                <a:lnTo>
                  <a:pt x="623" y="40"/>
                </a:lnTo>
                <a:lnTo>
                  <a:pt x="629" y="40"/>
                </a:lnTo>
                <a:lnTo>
                  <a:pt x="634" y="40"/>
                </a:lnTo>
                <a:lnTo>
                  <a:pt x="639" y="40"/>
                </a:lnTo>
                <a:lnTo>
                  <a:pt x="649" y="51"/>
                </a:lnTo>
                <a:lnTo>
                  <a:pt x="654" y="51"/>
                </a:lnTo>
                <a:lnTo>
                  <a:pt x="660" y="51"/>
                </a:lnTo>
                <a:lnTo>
                  <a:pt x="660" y="57"/>
                </a:lnTo>
                <a:lnTo>
                  <a:pt x="665" y="57"/>
                </a:lnTo>
                <a:lnTo>
                  <a:pt x="670" y="62"/>
                </a:lnTo>
                <a:lnTo>
                  <a:pt x="670" y="57"/>
                </a:lnTo>
                <a:lnTo>
                  <a:pt x="675" y="57"/>
                </a:lnTo>
                <a:lnTo>
                  <a:pt x="680" y="57"/>
                </a:lnTo>
                <a:lnTo>
                  <a:pt x="685" y="57"/>
                </a:lnTo>
                <a:lnTo>
                  <a:pt x="685" y="62"/>
                </a:lnTo>
                <a:lnTo>
                  <a:pt x="690" y="62"/>
                </a:lnTo>
                <a:lnTo>
                  <a:pt x="696" y="68"/>
                </a:lnTo>
                <a:lnTo>
                  <a:pt x="701" y="68"/>
                </a:lnTo>
                <a:lnTo>
                  <a:pt x="706" y="68"/>
                </a:lnTo>
                <a:lnTo>
                  <a:pt x="711" y="68"/>
                </a:lnTo>
                <a:lnTo>
                  <a:pt x="716" y="68"/>
                </a:lnTo>
                <a:lnTo>
                  <a:pt x="721" y="68"/>
                </a:lnTo>
                <a:lnTo>
                  <a:pt x="727" y="80"/>
                </a:lnTo>
                <a:lnTo>
                  <a:pt x="727" y="85"/>
                </a:lnTo>
                <a:lnTo>
                  <a:pt x="732" y="91"/>
                </a:lnTo>
                <a:lnTo>
                  <a:pt x="737" y="108"/>
                </a:lnTo>
                <a:lnTo>
                  <a:pt x="742" y="125"/>
                </a:lnTo>
                <a:lnTo>
                  <a:pt x="747" y="142"/>
                </a:lnTo>
                <a:lnTo>
                  <a:pt x="747" y="148"/>
                </a:lnTo>
                <a:lnTo>
                  <a:pt x="752" y="154"/>
                </a:lnTo>
                <a:lnTo>
                  <a:pt x="773" y="171"/>
                </a:lnTo>
                <a:lnTo>
                  <a:pt x="824" y="211"/>
                </a:lnTo>
                <a:lnTo>
                  <a:pt x="763" y="228"/>
                </a:lnTo>
                <a:lnTo>
                  <a:pt x="757" y="233"/>
                </a:lnTo>
                <a:lnTo>
                  <a:pt x="727" y="427"/>
                </a:lnTo>
                <a:lnTo>
                  <a:pt x="721" y="450"/>
                </a:lnTo>
                <a:lnTo>
                  <a:pt x="721" y="569"/>
                </a:lnTo>
                <a:lnTo>
                  <a:pt x="721" y="592"/>
                </a:lnTo>
                <a:lnTo>
                  <a:pt x="721" y="604"/>
                </a:lnTo>
                <a:lnTo>
                  <a:pt x="721" y="615"/>
                </a:lnTo>
                <a:lnTo>
                  <a:pt x="721" y="626"/>
                </a:lnTo>
                <a:lnTo>
                  <a:pt x="721" y="632"/>
                </a:lnTo>
                <a:lnTo>
                  <a:pt x="701" y="638"/>
                </a:lnTo>
                <a:lnTo>
                  <a:pt x="495" y="718"/>
                </a:lnTo>
                <a:lnTo>
                  <a:pt x="489" y="723"/>
                </a:lnTo>
                <a:lnTo>
                  <a:pt x="443" y="740"/>
                </a:lnTo>
                <a:lnTo>
                  <a:pt x="433" y="746"/>
                </a:lnTo>
                <a:lnTo>
                  <a:pt x="361" y="780"/>
                </a:lnTo>
                <a:lnTo>
                  <a:pt x="350" y="786"/>
                </a:lnTo>
                <a:lnTo>
                  <a:pt x="335" y="780"/>
                </a:lnTo>
                <a:lnTo>
                  <a:pt x="324" y="774"/>
                </a:lnTo>
                <a:lnTo>
                  <a:pt x="319" y="774"/>
                </a:lnTo>
                <a:lnTo>
                  <a:pt x="304" y="774"/>
                </a:lnTo>
                <a:lnTo>
                  <a:pt x="294" y="774"/>
                </a:lnTo>
                <a:lnTo>
                  <a:pt x="283" y="774"/>
                </a:lnTo>
                <a:lnTo>
                  <a:pt x="257" y="780"/>
                </a:lnTo>
                <a:lnTo>
                  <a:pt x="237" y="780"/>
                </a:lnTo>
                <a:lnTo>
                  <a:pt x="232" y="780"/>
                </a:lnTo>
                <a:lnTo>
                  <a:pt x="206" y="780"/>
                </a:lnTo>
                <a:lnTo>
                  <a:pt x="185" y="774"/>
                </a:lnTo>
                <a:lnTo>
                  <a:pt x="154" y="774"/>
                </a:lnTo>
                <a:lnTo>
                  <a:pt x="129" y="774"/>
                </a:lnTo>
                <a:lnTo>
                  <a:pt x="92" y="769"/>
                </a:lnTo>
                <a:lnTo>
                  <a:pt x="87" y="769"/>
                </a:lnTo>
                <a:lnTo>
                  <a:pt x="67" y="735"/>
                </a:lnTo>
                <a:lnTo>
                  <a:pt x="31" y="689"/>
                </a:lnTo>
                <a:lnTo>
                  <a:pt x="0" y="649"/>
                </a:lnTo>
                <a:lnTo>
                  <a:pt x="10" y="632"/>
                </a:lnTo>
                <a:lnTo>
                  <a:pt x="15" y="626"/>
                </a:lnTo>
                <a:lnTo>
                  <a:pt x="15" y="621"/>
                </a:lnTo>
                <a:lnTo>
                  <a:pt x="20" y="621"/>
                </a:lnTo>
                <a:lnTo>
                  <a:pt x="25" y="615"/>
                </a:lnTo>
                <a:lnTo>
                  <a:pt x="31" y="604"/>
                </a:lnTo>
                <a:lnTo>
                  <a:pt x="36" y="592"/>
                </a:lnTo>
                <a:lnTo>
                  <a:pt x="41" y="592"/>
                </a:lnTo>
                <a:lnTo>
                  <a:pt x="46" y="592"/>
                </a:lnTo>
                <a:lnTo>
                  <a:pt x="51" y="586"/>
                </a:lnTo>
                <a:lnTo>
                  <a:pt x="62" y="586"/>
                </a:lnTo>
                <a:lnTo>
                  <a:pt x="67" y="581"/>
                </a:lnTo>
                <a:lnTo>
                  <a:pt x="72" y="581"/>
                </a:lnTo>
                <a:lnTo>
                  <a:pt x="77" y="581"/>
                </a:lnTo>
                <a:lnTo>
                  <a:pt x="82" y="569"/>
                </a:lnTo>
                <a:lnTo>
                  <a:pt x="92" y="569"/>
                </a:lnTo>
                <a:lnTo>
                  <a:pt x="129" y="581"/>
                </a:lnTo>
                <a:lnTo>
                  <a:pt x="139" y="598"/>
                </a:lnTo>
                <a:lnTo>
                  <a:pt x="175" y="592"/>
                </a:lnTo>
                <a:lnTo>
                  <a:pt x="175" y="581"/>
                </a:lnTo>
                <a:lnTo>
                  <a:pt x="175" y="569"/>
                </a:lnTo>
                <a:lnTo>
                  <a:pt x="175" y="558"/>
                </a:lnTo>
                <a:lnTo>
                  <a:pt x="180" y="547"/>
                </a:lnTo>
                <a:lnTo>
                  <a:pt x="185" y="541"/>
                </a:lnTo>
                <a:lnTo>
                  <a:pt x="185" y="535"/>
                </a:lnTo>
                <a:lnTo>
                  <a:pt x="185" y="530"/>
                </a:lnTo>
                <a:lnTo>
                  <a:pt x="185" y="524"/>
                </a:lnTo>
                <a:lnTo>
                  <a:pt x="185" y="518"/>
                </a:lnTo>
                <a:lnTo>
                  <a:pt x="185" y="512"/>
                </a:lnTo>
                <a:lnTo>
                  <a:pt x="185" y="490"/>
                </a:lnTo>
                <a:lnTo>
                  <a:pt x="185" y="416"/>
                </a:lnTo>
                <a:lnTo>
                  <a:pt x="190" y="324"/>
                </a:lnTo>
                <a:lnTo>
                  <a:pt x="113" y="324"/>
                </a:lnTo>
                <a:lnTo>
                  <a:pt x="123" y="290"/>
                </a:lnTo>
                <a:lnTo>
                  <a:pt x="123" y="285"/>
                </a:lnTo>
                <a:lnTo>
                  <a:pt x="129" y="285"/>
                </a:lnTo>
                <a:lnTo>
                  <a:pt x="144" y="285"/>
                </a:lnTo>
                <a:lnTo>
                  <a:pt x="149" y="285"/>
                </a:lnTo>
                <a:lnTo>
                  <a:pt x="247" y="285"/>
                </a:lnTo>
                <a:lnTo>
                  <a:pt x="242" y="193"/>
                </a:lnTo>
                <a:lnTo>
                  <a:pt x="319" y="188"/>
                </a:lnTo>
                <a:lnTo>
                  <a:pt x="319" y="262"/>
                </a:lnTo>
                <a:lnTo>
                  <a:pt x="407" y="262"/>
                </a:lnTo>
                <a:lnTo>
                  <a:pt x="407" y="131"/>
                </a:lnTo>
                <a:lnTo>
                  <a:pt x="407" y="108"/>
                </a:lnTo>
                <a:lnTo>
                  <a:pt x="402" y="74"/>
                </a:lnTo>
                <a:lnTo>
                  <a:pt x="402" y="51"/>
                </a:lnTo>
                <a:lnTo>
                  <a:pt x="402" y="34"/>
                </a:lnTo>
                <a:lnTo>
                  <a:pt x="402" y="28"/>
                </a:lnTo>
                <a:close/>
              </a:path>
            </a:pathLst>
          </a:custGeom>
          <a:solidFill>
            <a:srgbClr val="8A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212" name="Rectangle 47"/>
          <p:cNvSpPr>
            <a:spLocks noChangeArrowheads="1"/>
          </p:cNvSpPr>
          <p:nvPr/>
        </p:nvSpPr>
        <p:spPr bwMode="auto">
          <a:xfrm>
            <a:off x="7886118" y="6010406"/>
            <a:ext cx="673261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Адамовский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13" name="Rectangle 48"/>
          <p:cNvSpPr>
            <a:spLocks noChangeArrowheads="1"/>
          </p:cNvSpPr>
          <p:nvPr/>
        </p:nvSpPr>
        <p:spPr bwMode="auto">
          <a:xfrm>
            <a:off x="3458697" y="6776196"/>
            <a:ext cx="779059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Соль-Илецкий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14" name="Rectangle 49"/>
          <p:cNvSpPr>
            <a:spLocks noChangeArrowheads="1"/>
          </p:cNvSpPr>
          <p:nvPr/>
        </p:nvSpPr>
        <p:spPr bwMode="auto">
          <a:xfrm>
            <a:off x="5702905" y="6352446"/>
            <a:ext cx="785471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Кувандыкский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15" name="Rectangle 50"/>
          <p:cNvSpPr>
            <a:spLocks noChangeArrowheads="1"/>
          </p:cNvSpPr>
          <p:nvPr/>
        </p:nvSpPr>
        <p:spPr bwMode="auto">
          <a:xfrm>
            <a:off x="7355114" y="5058394"/>
            <a:ext cx="702115" cy="153888"/>
          </a:xfrm>
          <a:prstGeom prst="rect">
            <a:avLst/>
          </a:prstGeom>
          <a:solidFill>
            <a:srgbClr val="FFE79B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Кваркенский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16" name="Rectangle 51"/>
          <p:cNvSpPr>
            <a:spLocks noChangeArrowheads="1"/>
          </p:cNvSpPr>
          <p:nvPr/>
        </p:nvSpPr>
        <p:spPr bwMode="auto">
          <a:xfrm>
            <a:off x="8648539" y="6861705"/>
            <a:ext cx="698909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Светлинский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17" name="Rectangle 53"/>
          <p:cNvSpPr>
            <a:spLocks noChangeArrowheads="1"/>
          </p:cNvSpPr>
          <p:nvPr/>
        </p:nvSpPr>
        <p:spPr bwMode="auto">
          <a:xfrm>
            <a:off x="864674" y="5607558"/>
            <a:ext cx="807913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Первомайский</a:t>
            </a:r>
          </a:p>
        </p:txBody>
      </p:sp>
      <p:sp>
        <p:nvSpPr>
          <p:cNvPr id="7218" name="Rectangle 54"/>
          <p:cNvSpPr>
            <a:spLocks noChangeArrowheads="1"/>
          </p:cNvSpPr>
          <p:nvPr/>
        </p:nvSpPr>
        <p:spPr bwMode="auto">
          <a:xfrm>
            <a:off x="2482800" y="5087178"/>
            <a:ext cx="95218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Новосергиевский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19" name="Rectangle 55"/>
          <p:cNvSpPr>
            <a:spLocks noChangeArrowheads="1"/>
          </p:cNvSpPr>
          <p:nvPr/>
        </p:nvSpPr>
        <p:spPr bwMode="auto">
          <a:xfrm>
            <a:off x="6653688" y="6323942"/>
            <a:ext cx="343043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г.Орск</a:t>
            </a:r>
          </a:p>
        </p:txBody>
      </p:sp>
      <p:sp>
        <p:nvSpPr>
          <p:cNvPr id="7220" name="Rectangle 56"/>
          <p:cNvSpPr>
            <a:spLocks noChangeArrowheads="1"/>
          </p:cNvSpPr>
          <p:nvPr/>
        </p:nvSpPr>
        <p:spPr bwMode="auto">
          <a:xfrm>
            <a:off x="7254654" y="7264553"/>
            <a:ext cx="81432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Домбаровский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21" name="Rectangle 57"/>
          <p:cNvSpPr>
            <a:spLocks noChangeArrowheads="1"/>
          </p:cNvSpPr>
          <p:nvPr/>
        </p:nvSpPr>
        <p:spPr bwMode="auto">
          <a:xfrm>
            <a:off x="4793382" y="6439856"/>
            <a:ext cx="636393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Беляевский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22" name="Rectangle 58"/>
          <p:cNvSpPr>
            <a:spLocks noChangeArrowheads="1"/>
          </p:cNvSpPr>
          <p:nvPr/>
        </p:nvSpPr>
        <p:spPr bwMode="auto">
          <a:xfrm>
            <a:off x="2683720" y="6185226"/>
            <a:ext cx="522579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Илекский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23" name="Rectangle 59"/>
          <p:cNvSpPr>
            <a:spLocks noChangeArrowheads="1"/>
          </p:cNvSpPr>
          <p:nvPr/>
        </p:nvSpPr>
        <p:spPr bwMode="auto">
          <a:xfrm>
            <a:off x="1413618" y="3794746"/>
            <a:ext cx="673261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Бузулукский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24" name="Rectangle 60"/>
          <p:cNvSpPr>
            <a:spLocks noChangeArrowheads="1"/>
          </p:cNvSpPr>
          <p:nvPr/>
        </p:nvSpPr>
        <p:spPr bwMode="auto">
          <a:xfrm>
            <a:off x="3553777" y="3813748"/>
            <a:ext cx="700513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Шарлыкский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25" name="Rectangle 61"/>
          <p:cNvSpPr>
            <a:spLocks noChangeArrowheads="1"/>
          </p:cNvSpPr>
          <p:nvPr/>
        </p:nvSpPr>
        <p:spPr bwMode="auto">
          <a:xfrm>
            <a:off x="3071208" y="4273602"/>
            <a:ext cx="966611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Александровский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26" name="Rectangle 62"/>
          <p:cNvSpPr>
            <a:spLocks noChangeArrowheads="1"/>
          </p:cNvSpPr>
          <p:nvPr/>
        </p:nvSpPr>
        <p:spPr bwMode="auto">
          <a:xfrm>
            <a:off x="7835887" y="6831302"/>
            <a:ext cx="57868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 err="1">
                <a:solidFill>
                  <a:srgbClr val="000000"/>
                </a:solidFill>
              </a:rPr>
              <a:t>Ясненский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27" name="Rectangle 63"/>
          <p:cNvSpPr>
            <a:spLocks noChangeArrowheads="1"/>
          </p:cNvSpPr>
          <p:nvPr/>
        </p:nvSpPr>
        <p:spPr bwMode="auto">
          <a:xfrm>
            <a:off x="4689334" y="5577155"/>
            <a:ext cx="77264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Саракташский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28" name="Rectangle 64"/>
          <p:cNvSpPr>
            <a:spLocks noChangeArrowheads="1"/>
          </p:cNvSpPr>
          <p:nvPr/>
        </p:nvSpPr>
        <p:spPr bwMode="auto">
          <a:xfrm>
            <a:off x="3916150" y="4685950"/>
            <a:ext cx="703719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Октябрьский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29" name="Rectangle 65"/>
          <p:cNvSpPr>
            <a:spLocks noChangeArrowheads="1"/>
          </p:cNvSpPr>
          <p:nvPr/>
        </p:nvSpPr>
        <p:spPr bwMode="auto">
          <a:xfrm>
            <a:off x="3900005" y="5195210"/>
            <a:ext cx="655629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Сакмарский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30" name="Rectangle 66"/>
          <p:cNvSpPr>
            <a:spLocks noChangeArrowheads="1"/>
          </p:cNvSpPr>
          <p:nvPr/>
        </p:nvSpPr>
        <p:spPr bwMode="auto">
          <a:xfrm>
            <a:off x="1880039" y="5647463"/>
            <a:ext cx="671659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Ташлинский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31" name="Rectangle 68"/>
          <p:cNvSpPr>
            <a:spLocks noChangeArrowheads="1"/>
          </p:cNvSpPr>
          <p:nvPr/>
        </p:nvSpPr>
        <p:spPr bwMode="auto">
          <a:xfrm>
            <a:off x="2179590" y="4776805"/>
            <a:ext cx="721351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Сорочинский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32" name="Rectangle 69"/>
          <p:cNvSpPr>
            <a:spLocks noChangeArrowheads="1"/>
          </p:cNvSpPr>
          <p:nvPr/>
        </p:nvSpPr>
        <p:spPr bwMode="auto">
          <a:xfrm>
            <a:off x="1727555" y="4803764"/>
            <a:ext cx="39594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Тоцкий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33" name="Rectangle 70"/>
          <p:cNvSpPr>
            <a:spLocks noChangeArrowheads="1"/>
          </p:cNvSpPr>
          <p:nvPr/>
        </p:nvSpPr>
        <p:spPr bwMode="auto">
          <a:xfrm>
            <a:off x="2321346" y="3950564"/>
            <a:ext cx="1078821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Красногвардейский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34" name="Rectangle 71"/>
          <p:cNvSpPr>
            <a:spLocks noChangeArrowheads="1"/>
          </p:cNvSpPr>
          <p:nvPr/>
        </p:nvSpPr>
        <p:spPr bwMode="auto">
          <a:xfrm>
            <a:off x="2500739" y="2432286"/>
            <a:ext cx="727763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Абдулинский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35" name="Rectangle 72"/>
          <p:cNvSpPr>
            <a:spLocks noChangeArrowheads="1"/>
          </p:cNvSpPr>
          <p:nvPr/>
        </p:nvSpPr>
        <p:spPr bwMode="auto">
          <a:xfrm>
            <a:off x="986662" y="4704953"/>
            <a:ext cx="847989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 err="1">
                <a:solidFill>
                  <a:srgbClr val="000000"/>
                </a:solidFill>
              </a:rPr>
              <a:t>Курманаевский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36" name="Rectangle 73"/>
          <p:cNvSpPr>
            <a:spLocks noChangeArrowheads="1"/>
          </p:cNvSpPr>
          <p:nvPr/>
        </p:nvSpPr>
        <p:spPr bwMode="auto">
          <a:xfrm>
            <a:off x="3071209" y="5313024"/>
            <a:ext cx="80310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Переволоцкий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37" name="Rectangle 74"/>
          <p:cNvSpPr>
            <a:spLocks noChangeArrowheads="1"/>
          </p:cNvSpPr>
          <p:nvPr/>
        </p:nvSpPr>
        <p:spPr bwMode="auto">
          <a:xfrm>
            <a:off x="1896186" y="1833716"/>
            <a:ext cx="54822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Северный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38" name="Rectangle 75"/>
          <p:cNvSpPr>
            <a:spLocks noChangeArrowheads="1"/>
          </p:cNvSpPr>
          <p:nvPr/>
        </p:nvSpPr>
        <p:spPr bwMode="auto">
          <a:xfrm>
            <a:off x="2902579" y="3313989"/>
            <a:ext cx="87524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Пономаревский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39" name="Rectangle 76"/>
          <p:cNvSpPr>
            <a:spLocks noChangeArrowheads="1"/>
          </p:cNvSpPr>
          <p:nvPr/>
        </p:nvSpPr>
        <p:spPr bwMode="auto">
          <a:xfrm>
            <a:off x="4560170" y="4676449"/>
            <a:ext cx="70852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Тюльганский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40" name="Rectangle 77"/>
          <p:cNvSpPr>
            <a:spLocks noChangeArrowheads="1"/>
          </p:cNvSpPr>
          <p:nvPr/>
        </p:nvSpPr>
        <p:spPr bwMode="auto">
          <a:xfrm>
            <a:off x="2048669" y="3695934"/>
            <a:ext cx="620363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Грачевский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41" name="Rectangle 78"/>
          <p:cNvSpPr>
            <a:spLocks noChangeArrowheads="1"/>
          </p:cNvSpPr>
          <p:nvPr/>
        </p:nvSpPr>
        <p:spPr bwMode="auto">
          <a:xfrm>
            <a:off x="2409249" y="3156271"/>
            <a:ext cx="721351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 err="1">
                <a:solidFill>
                  <a:srgbClr val="000000"/>
                </a:solidFill>
              </a:rPr>
              <a:t>Матвеевский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42" name="Rectangle 79"/>
          <p:cNvSpPr>
            <a:spLocks noChangeArrowheads="1"/>
          </p:cNvSpPr>
          <p:nvPr/>
        </p:nvSpPr>
        <p:spPr bwMode="auto">
          <a:xfrm>
            <a:off x="982159" y="2388358"/>
            <a:ext cx="1283370" cy="184546"/>
          </a:xfrm>
          <a:prstGeom prst="rect">
            <a:avLst/>
          </a:prstGeom>
          <a:solidFill>
            <a:srgbClr val="FF2D2D"/>
          </a:solidFill>
          <a:ln w="0">
            <a:solidFill>
              <a:schemeClr val="tx1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pPr algn="ctr" defTabSz="1225065"/>
            <a:r>
              <a:rPr lang="ru-RU" altLang="ru-RU" sz="1000" dirty="0" smtClean="0">
                <a:solidFill>
                  <a:srgbClr val="000000"/>
                </a:solidFill>
              </a:rPr>
              <a:t>Город Бугуруслан</a:t>
            </a:r>
            <a:endParaRPr lang="ru-RU" altLang="ru-RU" sz="1000" dirty="0">
              <a:solidFill>
                <a:srgbClr val="000000"/>
              </a:solidFill>
            </a:endParaRPr>
          </a:p>
        </p:txBody>
      </p:sp>
      <p:sp>
        <p:nvSpPr>
          <p:cNvPr id="7243" name="Rectangle 79"/>
          <p:cNvSpPr>
            <a:spLocks noChangeArrowheads="1"/>
          </p:cNvSpPr>
          <p:nvPr/>
        </p:nvSpPr>
        <p:spPr bwMode="auto">
          <a:xfrm>
            <a:off x="1835192" y="2998552"/>
            <a:ext cx="69249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Асекеевский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44" name="Rectangle 48"/>
          <p:cNvSpPr>
            <a:spLocks noChangeArrowheads="1"/>
          </p:cNvSpPr>
          <p:nvPr/>
        </p:nvSpPr>
        <p:spPr bwMode="auto">
          <a:xfrm>
            <a:off x="4362839" y="6981420"/>
            <a:ext cx="69730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Акбулакский</a:t>
            </a:r>
          </a:p>
        </p:txBody>
      </p:sp>
      <p:sp>
        <p:nvSpPr>
          <p:cNvPr id="7245" name="Freeform 40"/>
          <p:cNvSpPr>
            <a:spLocks/>
          </p:cNvSpPr>
          <p:nvPr/>
        </p:nvSpPr>
        <p:spPr bwMode="auto">
          <a:xfrm>
            <a:off x="7050146" y="5681667"/>
            <a:ext cx="782154" cy="1341557"/>
          </a:xfrm>
          <a:custGeom>
            <a:avLst/>
            <a:gdLst>
              <a:gd name="T0" fmla="*/ 2147483647 w 500"/>
              <a:gd name="T1" fmla="*/ 2147483647 h 780"/>
              <a:gd name="T2" fmla="*/ 2147483647 w 500"/>
              <a:gd name="T3" fmla="*/ 2147483647 h 780"/>
              <a:gd name="T4" fmla="*/ 2147483647 w 500"/>
              <a:gd name="T5" fmla="*/ 2147483647 h 780"/>
              <a:gd name="T6" fmla="*/ 2147483647 w 500"/>
              <a:gd name="T7" fmla="*/ 2147483647 h 780"/>
              <a:gd name="T8" fmla="*/ 2147483647 w 500"/>
              <a:gd name="T9" fmla="*/ 2147483647 h 780"/>
              <a:gd name="T10" fmla="*/ 2147483647 w 500"/>
              <a:gd name="T11" fmla="*/ 2147483647 h 780"/>
              <a:gd name="T12" fmla="*/ 2147483647 w 500"/>
              <a:gd name="T13" fmla="*/ 2147483647 h 780"/>
              <a:gd name="T14" fmla="*/ 2147483647 w 500"/>
              <a:gd name="T15" fmla="*/ 2147483647 h 780"/>
              <a:gd name="T16" fmla="*/ 2147483647 w 500"/>
              <a:gd name="T17" fmla="*/ 2147483647 h 780"/>
              <a:gd name="T18" fmla="*/ 2147483647 w 500"/>
              <a:gd name="T19" fmla="*/ 2147483647 h 780"/>
              <a:gd name="T20" fmla="*/ 2147483647 w 500"/>
              <a:gd name="T21" fmla="*/ 2147483647 h 780"/>
              <a:gd name="T22" fmla="*/ 0 w 500"/>
              <a:gd name="T23" fmla="*/ 2147483647 h 780"/>
              <a:gd name="T24" fmla="*/ 2147483647 w 500"/>
              <a:gd name="T25" fmla="*/ 2147483647 h 780"/>
              <a:gd name="T26" fmla="*/ 2147483647 w 500"/>
              <a:gd name="T27" fmla="*/ 2147483647 h 780"/>
              <a:gd name="T28" fmla="*/ 2147483647 w 500"/>
              <a:gd name="T29" fmla="*/ 2147483647 h 780"/>
              <a:gd name="T30" fmla="*/ 2147483647 w 500"/>
              <a:gd name="T31" fmla="*/ 2147483647 h 780"/>
              <a:gd name="T32" fmla="*/ 2147483647 w 500"/>
              <a:gd name="T33" fmla="*/ 2147483647 h 780"/>
              <a:gd name="T34" fmla="*/ 2147483647 w 500"/>
              <a:gd name="T35" fmla="*/ 2147483647 h 780"/>
              <a:gd name="T36" fmla="*/ 2147483647 w 500"/>
              <a:gd name="T37" fmla="*/ 2147483647 h 780"/>
              <a:gd name="T38" fmla="*/ 2147483647 w 500"/>
              <a:gd name="T39" fmla="*/ 2147483647 h 780"/>
              <a:gd name="T40" fmla="*/ 2147483647 w 500"/>
              <a:gd name="T41" fmla="*/ 2147483647 h 780"/>
              <a:gd name="T42" fmla="*/ 2147483647 w 500"/>
              <a:gd name="T43" fmla="*/ 2147483647 h 780"/>
              <a:gd name="T44" fmla="*/ 2147483647 w 500"/>
              <a:gd name="T45" fmla="*/ 2147483647 h 780"/>
              <a:gd name="T46" fmla="*/ 2147483647 w 500"/>
              <a:gd name="T47" fmla="*/ 2147483647 h 780"/>
              <a:gd name="T48" fmla="*/ 2147483647 w 500"/>
              <a:gd name="T49" fmla="*/ 2147483647 h 780"/>
              <a:gd name="T50" fmla="*/ 2147483647 w 500"/>
              <a:gd name="T51" fmla="*/ 2147483647 h 780"/>
              <a:gd name="T52" fmla="*/ 2147483647 w 500"/>
              <a:gd name="T53" fmla="*/ 2147483647 h 780"/>
              <a:gd name="T54" fmla="*/ 2147483647 w 500"/>
              <a:gd name="T55" fmla="*/ 2147483647 h 780"/>
              <a:gd name="T56" fmla="*/ 2147483647 w 500"/>
              <a:gd name="T57" fmla="*/ 2147483647 h 780"/>
              <a:gd name="T58" fmla="*/ 2147483647 w 500"/>
              <a:gd name="T59" fmla="*/ 2147483647 h 780"/>
              <a:gd name="T60" fmla="*/ 2147483647 w 500"/>
              <a:gd name="T61" fmla="*/ 2147483647 h 780"/>
              <a:gd name="T62" fmla="*/ 2147483647 w 500"/>
              <a:gd name="T63" fmla="*/ 2147483647 h 780"/>
              <a:gd name="T64" fmla="*/ 2147483647 w 500"/>
              <a:gd name="T65" fmla="*/ 2147483647 h 780"/>
              <a:gd name="T66" fmla="*/ 2147483647 w 500"/>
              <a:gd name="T67" fmla="*/ 2147483647 h 780"/>
              <a:gd name="T68" fmla="*/ 2147483647 w 500"/>
              <a:gd name="T69" fmla="*/ 2147483647 h 780"/>
              <a:gd name="T70" fmla="*/ 2147483647 w 500"/>
              <a:gd name="T71" fmla="*/ 2147483647 h 780"/>
              <a:gd name="T72" fmla="*/ 2147483647 w 500"/>
              <a:gd name="T73" fmla="*/ 2147483647 h 780"/>
              <a:gd name="T74" fmla="*/ 2147483647 w 500"/>
              <a:gd name="T75" fmla="*/ 2147483647 h 780"/>
              <a:gd name="T76" fmla="*/ 2147483647 w 500"/>
              <a:gd name="T77" fmla="*/ 2147483647 h 780"/>
              <a:gd name="T78" fmla="*/ 2147483647 w 500"/>
              <a:gd name="T79" fmla="*/ 2147483647 h 780"/>
              <a:gd name="T80" fmla="*/ 2147483647 w 500"/>
              <a:gd name="T81" fmla="*/ 2147483647 h 780"/>
              <a:gd name="T82" fmla="*/ 2147483647 w 500"/>
              <a:gd name="T83" fmla="*/ 2147483647 h 780"/>
              <a:gd name="T84" fmla="*/ 2147483647 w 500"/>
              <a:gd name="T85" fmla="*/ 2147483647 h 780"/>
              <a:gd name="T86" fmla="*/ 2147483647 w 500"/>
              <a:gd name="T87" fmla="*/ 2147483647 h 780"/>
              <a:gd name="T88" fmla="*/ 2147483647 w 500"/>
              <a:gd name="T89" fmla="*/ 2147483647 h 780"/>
              <a:gd name="T90" fmla="*/ 2147483647 w 500"/>
              <a:gd name="T91" fmla="*/ 2147483647 h 780"/>
              <a:gd name="T92" fmla="*/ 2147483647 w 500"/>
              <a:gd name="T93" fmla="*/ 2147483647 h 780"/>
              <a:gd name="T94" fmla="*/ 2147483647 w 500"/>
              <a:gd name="T95" fmla="*/ 2147483647 h 780"/>
              <a:gd name="T96" fmla="*/ 2147483647 w 500"/>
              <a:gd name="T97" fmla="*/ 2147483647 h 780"/>
              <a:gd name="T98" fmla="*/ 2147483647 w 500"/>
              <a:gd name="T99" fmla="*/ 2147483647 h 780"/>
              <a:gd name="T100" fmla="*/ 2147483647 w 500"/>
              <a:gd name="T101" fmla="*/ 2147483647 h 780"/>
              <a:gd name="T102" fmla="*/ 2147483647 w 500"/>
              <a:gd name="T103" fmla="*/ 2147483647 h 780"/>
              <a:gd name="T104" fmla="*/ 2147483647 w 500"/>
              <a:gd name="T105" fmla="*/ 2147483647 h 780"/>
              <a:gd name="T106" fmla="*/ 2147483647 w 500"/>
              <a:gd name="T107" fmla="*/ 2147483647 h 780"/>
              <a:gd name="T108" fmla="*/ 2147483647 w 500"/>
              <a:gd name="T109" fmla="*/ 2147483647 h 780"/>
              <a:gd name="T110" fmla="*/ 2147483647 w 500"/>
              <a:gd name="T111" fmla="*/ 2147483647 h 780"/>
              <a:gd name="T112" fmla="*/ 2147483647 w 500"/>
              <a:gd name="T113" fmla="*/ 2147483647 h 780"/>
              <a:gd name="T114" fmla="*/ 2147483647 w 500"/>
              <a:gd name="T115" fmla="*/ 2147483647 h 780"/>
              <a:gd name="T116" fmla="*/ 2147483647 w 500"/>
              <a:gd name="T117" fmla="*/ 2147483647 h 780"/>
              <a:gd name="T118" fmla="*/ 2147483647 w 500"/>
              <a:gd name="T119" fmla="*/ 2147483647 h 780"/>
              <a:gd name="T120" fmla="*/ 2147483647 w 500"/>
              <a:gd name="T121" fmla="*/ 2147483647 h 7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00"/>
              <a:gd name="T184" fmla="*/ 0 h 780"/>
              <a:gd name="T185" fmla="*/ 500 w 500"/>
              <a:gd name="T186" fmla="*/ 780 h 7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00" h="780">
                <a:moveTo>
                  <a:pt x="114" y="752"/>
                </a:moveTo>
                <a:lnTo>
                  <a:pt x="114" y="746"/>
                </a:lnTo>
                <a:lnTo>
                  <a:pt x="114" y="740"/>
                </a:lnTo>
                <a:lnTo>
                  <a:pt x="119" y="735"/>
                </a:lnTo>
                <a:lnTo>
                  <a:pt x="119" y="729"/>
                </a:lnTo>
                <a:lnTo>
                  <a:pt x="114" y="717"/>
                </a:lnTo>
                <a:lnTo>
                  <a:pt x="114" y="712"/>
                </a:lnTo>
                <a:lnTo>
                  <a:pt x="114" y="706"/>
                </a:lnTo>
                <a:lnTo>
                  <a:pt x="114" y="700"/>
                </a:lnTo>
                <a:lnTo>
                  <a:pt x="109" y="700"/>
                </a:lnTo>
                <a:lnTo>
                  <a:pt x="109" y="695"/>
                </a:lnTo>
                <a:lnTo>
                  <a:pt x="109" y="689"/>
                </a:lnTo>
                <a:lnTo>
                  <a:pt x="109" y="683"/>
                </a:lnTo>
                <a:lnTo>
                  <a:pt x="114" y="678"/>
                </a:lnTo>
                <a:lnTo>
                  <a:pt x="114" y="672"/>
                </a:lnTo>
                <a:lnTo>
                  <a:pt x="114" y="666"/>
                </a:lnTo>
                <a:lnTo>
                  <a:pt x="114" y="660"/>
                </a:lnTo>
                <a:lnTo>
                  <a:pt x="114" y="655"/>
                </a:lnTo>
                <a:lnTo>
                  <a:pt x="114" y="649"/>
                </a:lnTo>
                <a:lnTo>
                  <a:pt x="114" y="643"/>
                </a:lnTo>
                <a:lnTo>
                  <a:pt x="109" y="643"/>
                </a:lnTo>
                <a:lnTo>
                  <a:pt x="104" y="643"/>
                </a:lnTo>
                <a:lnTo>
                  <a:pt x="98" y="643"/>
                </a:lnTo>
                <a:lnTo>
                  <a:pt x="98" y="638"/>
                </a:lnTo>
                <a:lnTo>
                  <a:pt x="93" y="643"/>
                </a:lnTo>
                <a:lnTo>
                  <a:pt x="88" y="643"/>
                </a:lnTo>
                <a:lnTo>
                  <a:pt x="83" y="643"/>
                </a:lnTo>
                <a:lnTo>
                  <a:pt x="78" y="643"/>
                </a:lnTo>
                <a:lnTo>
                  <a:pt x="73" y="643"/>
                </a:lnTo>
                <a:lnTo>
                  <a:pt x="73" y="638"/>
                </a:lnTo>
                <a:lnTo>
                  <a:pt x="73" y="632"/>
                </a:lnTo>
                <a:lnTo>
                  <a:pt x="78" y="632"/>
                </a:lnTo>
                <a:lnTo>
                  <a:pt x="73" y="632"/>
                </a:lnTo>
                <a:lnTo>
                  <a:pt x="73" y="626"/>
                </a:lnTo>
                <a:lnTo>
                  <a:pt x="73" y="621"/>
                </a:lnTo>
                <a:lnTo>
                  <a:pt x="67" y="615"/>
                </a:lnTo>
                <a:lnTo>
                  <a:pt x="67" y="621"/>
                </a:lnTo>
                <a:lnTo>
                  <a:pt x="62" y="621"/>
                </a:lnTo>
                <a:lnTo>
                  <a:pt x="57" y="621"/>
                </a:lnTo>
                <a:lnTo>
                  <a:pt x="52" y="626"/>
                </a:lnTo>
                <a:lnTo>
                  <a:pt x="52" y="632"/>
                </a:lnTo>
                <a:lnTo>
                  <a:pt x="47" y="638"/>
                </a:lnTo>
                <a:lnTo>
                  <a:pt x="42" y="638"/>
                </a:lnTo>
                <a:lnTo>
                  <a:pt x="42" y="643"/>
                </a:lnTo>
                <a:lnTo>
                  <a:pt x="37" y="643"/>
                </a:lnTo>
                <a:lnTo>
                  <a:pt x="37" y="638"/>
                </a:lnTo>
                <a:lnTo>
                  <a:pt x="31" y="632"/>
                </a:lnTo>
                <a:lnTo>
                  <a:pt x="26" y="632"/>
                </a:lnTo>
                <a:lnTo>
                  <a:pt x="26" y="615"/>
                </a:lnTo>
                <a:lnTo>
                  <a:pt x="26" y="609"/>
                </a:lnTo>
                <a:lnTo>
                  <a:pt x="26" y="564"/>
                </a:lnTo>
                <a:lnTo>
                  <a:pt x="21" y="564"/>
                </a:lnTo>
                <a:lnTo>
                  <a:pt x="16" y="564"/>
                </a:lnTo>
                <a:lnTo>
                  <a:pt x="16" y="558"/>
                </a:lnTo>
                <a:lnTo>
                  <a:pt x="11" y="558"/>
                </a:lnTo>
                <a:lnTo>
                  <a:pt x="0" y="552"/>
                </a:lnTo>
                <a:lnTo>
                  <a:pt x="6" y="552"/>
                </a:lnTo>
                <a:lnTo>
                  <a:pt x="6" y="547"/>
                </a:lnTo>
                <a:lnTo>
                  <a:pt x="0" y="547"/>
                </a:lnTo>
                <a:lnTo>
                  <a:pt x="0" y="541"/>
                </a:lnTo>
                <a:lnTo>
                  <a:pt x="0" y="535"/>
                </a:lnTo>
                <a:lnTo>
                  <a:pt x="0" y="529"/>
                </a:lnTo>
                <a:lnTo>
                  <a:pt x="0" y="535"/>
                </a:lnTo>
                <a:lnTo>
                  <a:pt x="6" y="535"/>
                </a:lnTo>
                <a:lnTo>
                  <a:pt x="11" y="535"/>
                </a:lnTo>
                <a:lnTo>
                  <a:pt x="16" y="535"/>
                </a:lnTo>
                <a:lnTo>
                  <a:pt x="21" y="535"/>
                </a:lnTo>
                <a:lnTo>
                  <a:pt x="21" y="529"/>
                </a:lnTo>
                <a:lnTo>
                  <a:pt x="16" y="529"/>
                </a:lnTo>
                <a:lnTo>
                  <a:pt x="16" y="524"/>
                </a:lnTo>
                <a:lnTo>
                  <a:pt x="21" y="518"/>
                </a:lnTo>
                <a:lnTo>
                  <a:pt x="26" y="512"/>
                </a:lnTo>
                <a:lnTo>
                  <a:pt x="31" y="512"/>
                </a:lnTo>
                <a:lnTo>
                  <a:pt x="31" y="507"/>
                </a:lnTo>
                <a:lnTo>
                  <a:pt x="37" y="507"/>
                </a:lnTo>
                <a:lnTo>
                  <a:pt x="42" y="507"/>
                </a:lnTo>
                <a:lnTo>
                  <a:pt x="47" y="507"/>
                </a:lnTo>
                <a:lnTo>
                  <a:pt x="47" y="501"/>
                </a:lnTo>
                <a:lnTo>
                  <a:pt x="47" y="495"/>
                </a:lnTo>
                <a:lnTo>
                  <a:pt x="52" y="495"/>
                </a:lnTo>
                <a:lnTo>
                  <a:pt x="47" y="490"/>
                </a:lnTo>
                <a:lnTo>
                  <a:pt x="52" y="490"/>
                </a:lnTo>
                <a:lnTo>
                  <a:pt x="52" y="484"/>
                </a:lnTo>
                <a:lnTo>
                  <a:pt x="57" y="478"/>
                </a:lnTo>
                <a:lnTo>
                  <a:pt x="52" y="478"/>
                </a:lnTo>
                <a:lnTo>
                  <a:pt x="52" y="472"/>
                </a:lnTo>
                <a:lnTo>
                  <a:pt x="52" y="467"/>
                </a:lnTo>
                <a:lnTo>
                  <a:pt x="57" y="467"/>
                </a:lnTo>
                <a:lnTo>
                  <a:pt x="57" y="461"/>
                </a:lnTo>
                <a:lnTo>
                  <a:pt x="57" y="455"/>
                </a:lnTo>
                <a:lnTo>
                  <a:pt x="57" y="450"/>
                </a:lnTo>
                <a:lnTo>
                  <a:pt x="57" y="444"/>
                </a:lnTo>
                <a:lnTo>
                  <a:pt x="57" y="438"/>
                </a:lnTo>
                <a:lnTo>
                  <a:pt x="62" y="433"/>
                </a:lnTo>
                <a:lnTo>
                  <a:pt x="67" y="433"/>
                </a:lnTo>
                <a:lnTo>
                  <a:pt x="67" y="427"/>
                </a:lnTo>
                <a:lnTo>
                  <a:pt x="62" y="421"/>
                </a:lnTo>
                <a:lnTo>
                  <a:pt x="62" y="416"/>
                </a:lnTo>
                <a:lnTo>
                  <a:pt x="57" y="410"/>
                </a:lnTo>
                <a:lnTo>
                  <a:pt x="57" y="404"/>
                </a:lnTo>
                <a:lnTo>
                  <a:pt x="57" y="398"/>
                </a:lnTo>
                <a:lnTo>
                  <a:pt x="52" y="398"/>
                </a:lnTo>
                <a:lnTo>
                  <a:pt x="57" y="393"/>
                </a:lnTo>
                <a:lnTo>
                  <a:pt x="57" y="387"/>
                </a:lnTo>
                <a:lnTo>
                  <a:pt x="57" y="381"/>
                </a:lnTo>
                <a:lnTo>
                  <a:pt x="52" y="381"/>
                </a:lnTo>
                <a:lnTo>
                  <a:pt x="47" y="381"/>
                </a:lnTo>
                <a:lnTo>
                  <a:pt x="47" y="376"/>
                </a:lnTo>
                <a:lnTo>
                  <a:pt x="47" y="370"/>
                </a:lnTo>
                <a:lnTo>
                  <a:pt x="47" y="364"/>
                </a:lnTo>
                <a:lnTo>
                  <a:pt x="52" y="364"/>
                </a:lnTo>
                <a:lnTo>
                  <a:pt x="57" y="364"/>
                </a:lnTo>
                <a:lnTo>
                  <a:pt x="57" y="359"/>
                </a:lnTo>
                <a:lnTo>
                  <a:pt x="57" y="353"/>
                </a:lnTo>
                <a:lnTo>
                  <a:pt x="62" y="347"/>
                </a:lnTo>
                <a:lnTo>
                  <a:pt x="57" y="341"/>
                </a:lnTo>
                <a:lnTo>
                  <a:pt x="57" y="336"/>
                </a:lnTo>
                <a:lnTo>
                  <a:pt x="52" y="336"/>
                </a:lnTo>
                <a:lnTo>
                  <a:pt x="47" y="336"/>
                </a:lnTo>
                <a:lnTo>
                  <a:pt x="47" y="330"/>
                </a:lnTo>
                <a:lnTo>
                  <a:pt x="47" y="324"/>
                </a:lnTo>
                <a:lnTo>
                  <a:pt x="42" y="324"/>
                </a:lnTo>
                <a:lnTo>
                  <a:pt x="42" y="319"/>
                </a:lnTo>
                <a:lnTo>
                  <a:pt x="37" y="313"/>
                </a:lnTo>
                <a:lnTo>
                  <a:pt x="31" y="307"/>
                </a:lnTo>
                <a:lnTo>
                  <a:pt x="26" y="307"/>
                </a:lnTo>
                <a:lnTo>
                  <a:pt x="21" y="307"/>
                </a:lnTo>
                <a:lnTo>
                  <a:pt x="21" y="302"/>
                </a:lnTo>
                <a:lnTo>
                  <a:pt x="21" y="296"/>
                </a:lnTo>
                <a:lnTo>
                  <a:pt x="21" y="290"/>
                </a:lnTo>
                <a:lnTo>
                  <a:pt x="26" y="290"/>
                </a:lnTo>
                <a:lnTo>
                  <a:pt x="31" y="290"/>
                </a:lnTo>
                <a:lnTo>
                  <a:pt x="31" y="284"/>
                </a:lnTo>
                <a:lnTo>
                  <a:pt x="26" y="279"/>
                </a:lnTo>
                <a:lnTo>
                  <a:pt x="26" y="273"/>
                </a:lnTo>
                <a:lnTo>
                  <a:pt x="42" y="262"/>
                </a:lnTo>
                <a:lnTo>
                  <a:pt x="57" y="256"/>
                </a:lnTo>
                <a:lnTo>
                  <a:pt x="62" y="245"/>
                </a:lnTo>
                <a:lnTo>
                  <a:pt x="67" y="210"/>
                </a:lnTo>
                <a:lnTo>
                  <a:pt x="83" y="210"/>
                </a:lnTo>
                <a:lnTo>
                  <a:pt x="83" y="199"/>
                </a:lnTo>
                <a:lnTo>
                  <a:pt x="78" y="188"/>
                </a:lnTo>
                <a:lnTo>
                  <a:pt x="73" y="176"/>
                </a:lnTo>
                <a:lnTo>
                  <a:pt x="67" y="171"/>
                </a:lnTo>
                <a:lnTo>
                  <a:pt x="67" y="159"/>
                </a:lnTo>
                <a:lnTo>
                  <a:pt x="67" y="131"/>
                </a:lnTo>
                <a:lnTo>
                  <a:pt x="62" y="125"/>
                </a:lnTo>
                <a:lnTo>
                  <a:pt x="57" y="125"/>
                </a:lnTo>
                <a:lnTo>
                  <a:pt x="52" y="125"/>
                </a:lnTo>
                <a:lnTo>
                  <a:pt x="42" y="119"/>
                </a:lnTo>
                <a:lnTo>
                  <a:pt x="31" y="108"/>
                </a:lnTo>
                <a:lnTo>
                  <a:pt x="31" y="97"/>
                </a:lnTo>
                <a:lnTo>
                  <a:pt x="37" y="91"/>
                </a:lnTo>
                <a:lnTo>
                  <a:pt x="47" y="79"/>
                </a:lnTo>
                <a:lnTo>
                  <a:pt x="52" y="74"/>
                </a:lnTo>
                <a:lnTo>
                  <a:pt x="62" y="62"/>
                </a:lnTo>
                <a:lnTo>
                  <a:pt x="67" y="57"/>
                </a:lnTo>
                <a:lnTo>
                  <a:pt x="67" y="51"/>
                </a:lnTo>
                <a:lnTo>
                  <a:pt x="73" y="51"/>
                </a:lnTo>
                <a:lnTo>
                  <a:pt x="83" y="51"/>
                </a:lnTo>
                <a:lnTo>
                  <a:pt x="88" y="57"/>
                </a:lnTo>
                <a:lnTo>
                  <a:pt x="93" y="57"/>
                </a:lnTo>
                <a:lnTo>
                  <a:pt x="104" y="51"/>
                </a:lnTo>
                <a:lnTo>
                  <a:pt x="109" y="51"/>
                </a:lnTo>
                <a:lnTo>
                  <a:pt x="114" y="51"/>
                </a:lnTo>
                <a:lnTo>
                  <a:pt x="134" y="62"/>
                </a:lnTo>
                <a:lnTo>
                  <a:pt x="150" y="45"/>
                </a:lnTo>
                <a:lnTo>
                  <a:pt x="165" y="51"/>
                </a:lnTo>
                <a:lnTo>
                  <a:pt x="176" y="51"/>
                </a:lnTo>
                <a:lnTo>
                  <a:pt x="186" y="51"/>
                </a:lnTo>
                <a:lnTo>
                  <a:pt x="196" y="51"/>
                </a:lnTo>
                <a:lnTo>
                  <a:pt x="201" y="45"/>
                </a:lnTo>
                <a:lnTo>
                  <a:pt x="212" y="45"/>
                </a:lnTo>
                <a:lnTo>
                  <a:pt x="217" y="51"/>
                </a:lnTo>
                <a:lnTo>
                  <a:pt x="222" y="51"/>
                </a:lnTo>
                <a:lnTo>
                  <a:pt x="227" y="51"/>
                </a:lnTo>
                <a:lnTo>
                  <a:pt x="232" y="51"/>
                </a:lnTo>
                <a:lnTo>
                  <a:pt x="232" y="45"/>
                </a:lnTo>
                <a:lnTo>
                  <a:pt x="243" y="45"/>
                </a:lnTo>
                <a:lnTo>
                  <a:pt x="243" y="51"/>
                </a:lnTo>
                <a:lnTo>
                  <a:pt x="253" y="51"/>
                </a:lnTo>
                <a:lnTo>
                  <a:pt x="258" y="51"/>
                </a:lnTo>
                <a:lnTo>
                  <a:pt x="269" y="51"/>
                </a:lnTo>
                <a:lnTo>
                  <a:pt x="274" y="40"/>
                </a:lnTo>
                <a:lnTo>
                  <a:pt x="279" y="40"/>
                </a:lnTo>
                <a:lnTo>
                  <a:pt x="284" y="40"/>
                </a:lnTo>
                <a:lnTo>
                  <a:pt x="289" y="34"/>
                </a:lnTo>
                <a:lnTo>
                  <a:pt x="294" y="28"/>
                </a:lnTo>
                <a:lnTo>
                  <a:pt x="299" y="28"/>
                </a:lnTo>
                <a:lnTo>
                  <a:pt x="305" y="28"/>
                </a:lnTo>
                <a:lnTo>
                  <a:pt x="310" y="17"/>
                </a:lnTo>
                <a:lnTo>
                  <a:pt x="315" y="17"/>
                </a:lnTo>
                <a:lnTo>
                  <a:pt x="320" y="5"/>
                </a:lnTo>
                <a:lnTo>
                  <a:pt x="325" y="5"/>
                </a:lnTo>
                <a:lnTo>
                  <a:pt x="336" y="5"/>
                </a:lnTo>
                <a:lnTo>
                  <a:pt x="341" y="5"/>
                </a:lnTo>
                <a:lnTo>
                  <a:pt x="351" y="5"/>
                </a:lnTo>
                <a:lnTo>
                  <a:pt x="356" y="5"/>
                </a:lnTo>
                <a:lnTo>
                  <a:pt x="366" y="0"/>
                </a:lnTo>
                <a:lnTo>
                  <a:pt x="382" y="45"/>
                </a:lnTo>
                <a:lnTo>
                  <a:pt x="392" y="40"/>
                </a:lnTo>
                <a:lnTo>
                  <a:pt x="403" y="62"/>
                </a:lnTo>
                <a:lnTo>
                  <a:pt x="408" y="68"/>
                </a:lnTo>
                <a:lnTo>
                  <a:pt x="413" y="74"/>
                </a:lnTo>
                <a:lnTo>
                  <a:pt x="413" y="79"/>
                </a:lnTo>
                <a:lnTo>
                  <a:pt x="403" y="91"/>
                </a:lnTo>
                <a:lnTo>
                  <a:pt x="403" y="108"/>
                </a:lnTo>
                <a:lnTo>
                  <a:pt x="403" y="114"/>
                </a:lnTo>
                <a:lnTo>
                  <a:pt x="397" y="114"/>
                </a:lnTo>
                <a:lnTo>
                  <a:pt x="397" y="119"/>
                </a:lnTo>
                <a:lnTo>
                  <a:pt x="392" y="119"/>
                </a:lnTo>
                <a:lnTo>
                  <a:pt x="387" y="125"/>
                </a:lnTo>
                <a:lnTo>
                  <a:pt x="382" y="125"/>
                </a:lnTo>
                <a:lnTo>
                  <a:pt x="382" y="131"/>
                </a:lnTo>
                <a:lnTo>
                  <a:pt x="377" y="131"/>
                </a:lnTo>
                <a:lnTo>
                  <a:pt x="372" y="136"/>
                </a:lnTo>
                <a:lnTo>
                  <a:pt x="366" y="142"/>
                </a:lnTo>
                <a:lnTo>
                  <a:pt x="366" y="148"/>
                </a:lnTo>
                <a:lnTo>
                  <a:pt x="361" y="148"/>
                </a:lnTo>
                <a:lnTo>
                  <a:pt x="356" y="148"/>
                </a:lnTo>
                <a:lnTo>
                  <a:pt x="351" y="148"/>
                </a:lnTo>
                <a:lnTo>
                  <a:pt x="346" y="148"/>
                </a:lnTo>
                <a:lnTo>
                  <a:pt x="346" y="153"/>
                </a:lnTo>
                <a:lnTo>
                  <a:pt x="346" y="159"/>
                </a:lnTo>
                <a:lnTo>
                  <a:pt x="346" y="165"/>
                </a:lnTo>
                <a:lnTo>
                  <a:pt x="346" y="171"/>
                </a:lnTo>
                <a:lnTo>
                  <a:pt x="341" y="176"/>
                </a:lnTo>
                <a:lnTo>
                  <a:pt x="336" y="182"/>
                </a:lnTo>
                <a:lnTo>
                  <a:pt x="330" y="193"/>
                </a:lnTo>
                <a:lnTo>
                  <a:pt x="325" y="199"/>
                </a:lnTo>
                <a:lnTo>
                  <a:pt x="320" y="205"/>
                </a:lnTo>
                <a:lnTo>
                  <a:pt x="315" y="210"/>
                </a:lnTo>
                <a:lnTo>
                  <a:pt x="320" y="216"/>
                </a:lnTo>
                <a:lnTo>
                  <a:pt x="325" y="222"/>
                </a:lnTo>
                <a:lnTo>
                  <a:pt x="325" y="245"/>
                </a:lnTo>
                <a:lnTo>
                  <a:pt x="305" y="267"/>
                </a:lnTo>
                <a:lnTo>
                  <a:pt x="330" y="290"/>
                </a:lnTo>
                <a:lnTo>
                  <a:pt x="330" y="313"/>
                </a:lnTo>
                <a:lnTo>
                  <a:pt x="361" y="353"/>
                </a:lnTo>
                <a:lnTo>
                  <a:pt x="377" y="376"/>
                </a:lnTo>
                <a:lnTo>
                  <a:pt x="387" y="364"/>
                </a:lnTo>
                <a:lnTo>
                  <a:pt x="397" y="364"/>
                </a:lnTo>
                <a:lnTo>
                  <a:pt x="413" y="364"/>
                </a:lnTo>
                <a:lnTo>
                  <a:pt x="433" y="376"/>
                </a:lnTo>
                <a:lnTo>
                  <a:pt x="449" y="376"/>
                </a:lnTo>
                <a:lnTo>
                  <a:pt x="449" y="416"/>
                </a:lnTo>
                <a:lnTo>
                  <a:pt x="449" y="438"/>
                </a:lnTo>
                <a:lnTo>
                  <a:pt x="470" y="450"/>
                </a:lnTo>
                <a:lnTo>
                  <a:pt x="490" y="455"/>
                </a:lnTo>
                <a:lnTo>
                  <a:pt x="500" y="455"/>
                </a:lnTo>
                <a:lnTo>
                  <a:pt x="500" y="467"/>
                </a:lnTo>
                <a:lnTo>
                  <a:pt x="500" y="472"/>
                </a:lnTo>
                <a:lnTo>
                  <a:pt x="500" y="478"/>
                </a:lnTo>
                <a:lnTo>
                  <a:pt x="500" y="484"/>
                </a:lnTo>
                <a:lnTo>
                  <a:pt x="495" y="490"/>
                </a:lnTo>
                <a:lnTo>
                  <a:pt x="495" y="495"/>
                </a:lnTo>
                <a:lnTo>
                  <a:pt x="490" y="495"/>
                </a:lnTo>
                <a:lnTo>
                  <a:pt x="490" y="501"/>
                </a:lnTo>
                <a:lnTo>
                  <a:pt x="485" y="507"/>
                </a:lnTo>
                <a:lnTo>
                  <a:pt x="480" y="512"/>
                </a:lnTo>
                <a:lnTo>
                  <a:pt x="480" y="518"/>
                </a:lnTo>
                <a:lnTo>
                  <a:pt x="480" y="524"/>
                </a:lnTo>
                <a:lnTo>
                  <a:pt x="475" y="535"/>
                </a:lnTo>
                <a:lnTo>
                  <a:pt x="475" y="541"/>
                </a:lnTo>
                <a:lnTo>
                  <a:pt x="475" y="552"/>
                </a:lnTo>
                <a:lnTo>
                  <a:pt x="475" y="558"/>
                </a:lnTo>
                <a:lnTo>
                  <a:pt x="475" y="564"/>
                </a:lnTo>
                <a:lnTo>
                  <a:pt x="475" y="569"/>
                </a:lnTo>
                <a:lnTo>
                  <a:pt x="475" y="575"/>
                </a:lnTo>
                <a:lnTo>
                  <a:pt x="475" y="592"/>
                </a:lnTo>
                <a:lnTo>
                  <a:pt x="475" y="598"/>
                </a:lnTo>
                <a:lnTo>
                  <a:pt x="475" y="615"/>
                </a:lnTo>
                <a:lnTo>
                  <a:pt x="475" y="621"/>
                </a:lnTo>
                <a:lnTo>
                  <a:pt x="470" y="626"/>
                </a:lnTo>
                <a:lnTo>
                  <a:pt x="449" y="643"/>
                </a:lnTo>
                <a:lnTo>
                  <a:pt x="433" y="655"/>
                </a:lnTo>
                <a:lnTo>
                  <a:pt x="418" y="649"/>
                </a:lnTo>
                <a:lnTo>
                  <a:pt x="408" y="643"/>
                </a:lnTo>
                <a:lnTo>
                  <a:pt x="397" y="643"/>
                </a:lnTo>
                <a:lnTo>
                  <a:pt x="372" y="638"/>
                </a:lnTo>
                <a:lnTo>
                  <a:pt x="356" y="638"/>
                </a:lnTo>
                <a:lnTo>
                  <a:pt x="351" y="649"/>
                </a:lnTo>
                <a:lnTo>
                  <a:pt x="346" y="649"/>
                </a:lnTo>
                <a:lnTo>
                  <a:pt x="315" y="638"/>
                </a:lnTo>
                <a:lnTo>
                  <a:pt x="310" y="672"/>
                </a:lnTo>
                <a:lnTo>
                  <a:pt x="299" y="700"/>
                </a:lnTo>
                <a:lnTo>
                  <a:pt x="222" y="672"/>
                </a:lnTo>
                <a:lnTo>
                  <a:pt x="222" y="678"/>
                </a:lnTo>
                <a:lnTo>
                  <a:pt x="222" y="683"/>
                </a:lnTo>
                <a:lnTo>
                  <a:pt x="222" y="689"/>
                </a:lnTo>
                <a:lnTo>
                  <a:pt x="227" y="695"/>
                </a:lnTo>
                <a:lnTo>
                  <a:pt x="232" y="695"/>
                </a:lnTo>
                <a:lnTo>
                  <a:pt x="227" y="695"/>
                </a:lnTo>
                <a:lnTo>
                  <a:pt x="222" y="706"/>
                </a:lnTo>
                <a:lnTo>
                  <a:pt x="222" y="712"/>
                </a:lnTo>
                <a:lnTo>
                  <a:pt x="227" y="717"/>
                </a:lnTo>
                <a:lnTo>
                  <a:pt x="232" y="717"/>
                </a:lnTo>
                <a:lnTo>
                  <a:pt x="232" y="723"/>
                </a:lnTo>
                <a:lnTo>
                  <a:pt x="232" y="735"/>
                </a:lnTo>
                <a:lnTo>
                  <a:pt x="227" y="735"/>
                </a:lnTo>
                <a:lnTo>
                  <a:pt x="201" y="735"/>
                </a:lnTo>
                <a:lnTo>
                  <a:pt x="191" y="763"/>
                </a:lnTo>
                <a:lnTo>
                  <a:pt x="191" y="774"/>
                </a:lnTo>
                <a:lnTo>
                  <a:pt x="181" y="774"/>
                </a:lnTo>
                <a:lnTo>
                  <a:pt x="181" y="780"/>
                </a:lnTo>
                <a:lnTo>
                  <a:pt x="155" y="780"/>
                </a:lnTo>
                <a:lnTo>
                  <a:pt x="129" y="763"/>
                </a:lnTo>
                <a:lnTo>
                  <a:pt x="114" y="752"/>
                </a:lnTo>
                <a:close/>
              </a:path>
            </a:pathLst>
          </a:custGeom>
          <a:solidFill>
            <a:srgbClr val="FF2D2D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246" name="Rectangle 67"/>
          <p:cNvSpPr>
            <a:spLocks noChangeArrowheads="1"/>
          </p:cNvSpPr>
          <p:nvPr/>
        </p:nvSpPr>
        <p:spPr bwMode="auto">
          <a:xfrm>
            <a:off x="7159577" y="6284038"/>
            <a:ext cx="662041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Новоорский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47" name="Freeform 31"/>
          <p:cNvSpPr>
            <a:spLocks/>
          </p:cNvSpPr>
          <p:nvPr/>
        </p:nvSpPr>
        <p:spPr bwMode="auto">
          <a:xfrm>
            <a:off x="3336710" y="5153404"/>
            <a:ext cx="1585834" cy="1567685"/>
          </a:xfrm>
          <a:custGeom>
            <a:avLst/>
            <a:gdLst>
              <a:gd name="T0" fmla="*/ 2147483647 w 1016"/>
              <a:gd name="T1" fmla="*/ 2147483647 h 911"/>
              <a:gd name="T2" fmla="*/ 2147483647 w 1016"/>
              <a:gd name="T3" fmla="*/ 2147483647 h 911"/>
              <a:gd name="T4" fmla="*/ 2147483647 w 1016"/>
              <a:gd name="T5" fmla="*/ 2147483647 h 911"/>
              <a:gd name="T6" fmla="*/ 2147483647 w 1016"/>
              <a:gd name="T7" fmla="*/ 2147483647 h 911"/>
              <a:gd name="T8" fmla="*/ 2147483647 w 1016"/>
              <a:gd name="T9" fmla="*/ 2147483647 h 911"/>
              <a:gd name="T10" fmla="*/ 2147483647 w 1016"/>
              <a:gd name="T11" fmla="*/ 2147483647 h 911"/>
              <a:gd name="T12" fmla="*/ 2147483647 w 1016"/>
              <a:gd name="T13" fmla="*/ 2147483647 h 911"/>
              <a:gd name="T14" fmla="*/ 2147483647 w 1016"/>
              <a:gd name="T15" fmla="*/ 2147483647 h 911"/>
              <a:gd name="T16" fmla="*/ 2147483647 w 1016"/>
              <a:gd name="T17" fmla="*/ 2147483647 h 911"/>
              <a:gd name="T18" fmla="*/ 2147483647 w 1016"/>
              <a:gd name="T19" fmla="*/ 2147483647 h 911"/>
              <a:gd name="T20" fmla="*/ 2147483647 w 1016"/>
              <a:gd name="T21" fmla="*/ 2147483647 h 911"/>
              <a:gd name="T22" fmla="*/ 2147483647 w 1016"/>
              <a:gd name="T23" fmla="*/ 2147483647 h 911"/>
              <a:gd name="T24" fmla="*/ 2147483647 w 1016"/>
              <a:gd name="T25" fmla="*/ 2147483647 h 911"/>
              <a:gd name="T26" fmla="*/ 2147483647 w 1016"/>
              <a:gd name="T27" fmla="*/ 2147483647 h 911"/>
              <a:gd name="T28" fmla="*/ 2147483647 w 1016"/>
              <a:gd name="T29" fmla="*/ 2147483647 h 911"/>
              <a:gd name="T30" fmla="*/ 2147483647 w 1016"/>
              <a:gd name="T31" fmla="*/ 2147483647 h 911"/>
              <a:gd name="T32" fmla="*/ 2147483647 w 1016"/>
              <a:gd name="T33" fmla="*/ 2147483647 h 911"/>
              <a:gd name="T34" fmla="*/ 2147483647 w 1016"/>
              <a:gd name="T35" fmla="*/ 2147483647 h 911"/>
              <a:gd name="T36" fmla="*/ 2147483647 w 1016"/>
              <a:gd name="T37" fmla="*/ 2147483647 h 911"/>
              <a:gd name="T38" fmla="*/ 2147483647 w 1016"/>
              <a:gd name="T39" fmla="*/ 2147483647 h 911"/>
              <a:gd name="T40" fmla="*/ 2147483647 w 1016"/>
              <a:gd name="T41" fmla="*/ 2147483647 h 911"/>
              <a:gd name="T42" fmla="*/ 2147483647 w 1016"/>
              <a:gd name="T43" fmla="*/ 2147483647 h 911"/>
              <a:gd name="T44" fmla="*/ 2147483647 w 1016"/>
              <a:gd name="T45" fmla="*/ 2147483647 h 911"/>
              <a:gd name="T46" fmla="*/ 2147483647 w 1016"/>
              <a:gd name="T47" fmla="*/ 2147483647 h 911"/>
              <a:gd name="T48" fmla="*/ 2147483647 w 1016"/>
              <a:gd name="T49" fmla="*/ 2147483647 h 911"/>
              <a:gd name="T50" fmla="*/ 2147483647 w 1016"/>
              <a:gd name="T51" fmla="*/ 2147483647 h 911"/>
              <a:gd name="T52" fmla="*/ 2147483647 w 1016"/>
              <a:gd name="T53" fmla="*/ 2147483647 h 911"/>
              <a:gd name="T54" fmla="*/ 2147483647 w 1016"/>
              <a:gd name="T55" fmla="*/ 2147483647 h 911"/>
              <a:gd name="T56" fmla="*/ 2147483647 w 1016"/>
              <a:gd name="T57" fmla="*/ 2147483647 h 911"/>
              <a:gd name="T58" fmla="*/ 2147483647 w 1016"/>
              <a:gd name="T59" fmla="*/ 2147483647 h 911"/>
              <a:gd name="T60" fmla="*/ 2147483647 w 1016"/>
              <a:gd name="T61" fmla="*/ 2147483647 h 911"/>
              <a:gd name="T62" fmla="*/ 2147483647 w 1016"/>
              <a:gd name="T63" fmla="*/ 2147483647 h 911"/>
              <a:gd name="T64" fmla="*/ 2147483647 w 1016"/>
              <a:gd name="T65" fmla="*/ 2147483647 h 911"/>
              <a:gd name="T66" fmla="*/ 2147483647 w 1016"/>
              <a:gd name="T67" fmla="*/ 2147483647 h 911"/>
              <a:gd name="T68" fmla="*/ 2147483647 w 1016"/>
              <a:gd name="T69" fmla="*/ 2147483647 h 911"/>
              <a:gd name="T70" fmla="*/ 2147483647 w 1016"/>
              <a:gd name="T71" fmla="*/ 2147483647 h 911"/>
              <a:gd name="T72" fmla="*/ 2147483647 w 1016"/>
              <a:gd name="T73" fmla="*/ 2147483647 h 911"/>
              <a:gd name="T74" fmla="*/ 2147483647 w 1016"/>
              <a:gd name="T75" fmla="*/ 2147483647 h 911"/>
              <a:gd name="T76" fmla="*/ 2147483647 w 1016"/>
              <a:gd name="T77" fmla="*/ 2147483647 h 911"/>
              <a:gd name="T78" fmla="*/ 2147483647 w 1016"/>
              <a:gd name="T79" fmla="*/ 2147483647 h 911"/>
              <a:gd name="T80" fmla="*/ 2147483647 w 1016"/>
              <a:gd name="T81" fmla="*/ 2147483647 h 911"/>
              <a:gd name="T82" fmla="*/ 2147483647 w 1016"/>
              <a:gd name="T83" fmla="*/ 2147483647 h 911"/>
              <a:gd name="T84" fmla="*/ 2147483647 w 1016"/>
              <a:gd name="T85" fmla="*/ 2147483647 h 911"/>
              <a:gd name="T86" fmla="*/ 2147483647 w 1016"/>
              <a:gd name="T87" fmla="*/ 2147483647 h 911"/>
              <a:gd name="T88" fmla="*/ 2147483647 w 1016"/>
              <a:gd name="T89" fmla="*/ 2147483647 h 911"/>
              <a:gd name="T90" fmla="*/ 2147483647 w 1016"/>
              <a:gd name="T91" fmla="*/ 2147483647 h 911"/>
              <a:gd name="T92" fmla="*/ 2147483647 w 1016"/>
              <a:gd name="T93" fmla="*/ 2147483647 h 911"/>
              <a:gd name="T94" fmla="*/ 2147483647 w 1016"/>
              <a:gd name="T95" fmla="*/ 2147483647 h 911"/>
              <a:gd name="T96" fmla="*/ 2147483647 w 1016"/>
              <a:gd name="T97" fmla="*/ 2147483647 h 911"/>
              <a:gd name="T98" fmla="*/ 2147483647 w 1016"/>
              <a:gd name="T99" fmla="*/ 2147483647 h 911"/>
              <a:gd name="T100" fmla="*/ 2147483647 w 1016"/>
              <a:gd name="T101" fmla="*/ 2147483647 h 911"/>
              <a:gd name="T102" fmla="*/ 2147483647 w 1016"/>
              <a:gd name="T103" fmla="*/ 2147483647 h 911"/>
              <a:gd name="T104" fmla="*/ 2147483647 w 1016"/>
              <a:gd name="T105" fmla="*/ 2147483647 h 911"/>
              <a:gd name="T106" fmla="*/ 2147483647 w 1016"/>
              <a:gd name="T107" fmla="*/ 2147483647 h 911"/>
              <a:gd name="T108" fmla="*/ 2147483647 w 1016"/>
              <a:gd name="T109" fmla="*/ 2147483647 h 91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16"/>
              <a:gd name="T166" fmla="*/ 0 h 911"/>
              <a:gd name="T167" fmla="*/ 1016 w 1016"/>
              <a:gd name="T168" fmla="*/ 911 h 911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16" h="911">
                <a:moveTo>
                  <a:pt x="0" y="467"/>
                </a:moveTo>
                <a:lnTo>
                  <a:pt x="5" y="467"/>
                </a:lnTo>
                <a:lnTo>
                  <a:pt x="11" y="467"/>
                </a:lnTo>
                <a:lnTo>
                  <a:pt x="16" y="467"/>
                </a:lnTo>
                <a:lnTo>
                  <a:pt x="16" y="461"/>
                </a:lnTo>
                <a:lnTo>
                  <a:pt x="16" y="455"/>
                </a:lnTo>
                <a:lnTo>
                  <a:pt x="16" y="450"/>
                </a:lnTo>
                <a:lnTo>
                  <a:pt x="21" y="450"/>
                </a:lnTo>
                <a:lnTo>
                  <a:pt x="26" y="450"/>
                </a:lnTo>
                <a:lnTo>
                  <a:pt x="26" y="455"/>
                </a:lnTo>
                <a:lnTo>
                  <a:pt x="36" y="461"/>
                </a:lnTo>
                <a:lnTo>
                  <a:pt x="41" y="467"/>
                </a:lnTo>
                <a:lnTo>
                  <a:pt x="47" y="467"/>
                </a:lnTo>
                <a:lnTo>
                  <a:pt x="47" y="472"/>
                </a:lnTo>
                <a:lnTo>
                  <a:pt x="47" y="478"/>
                </a:lnTo>
                <a:lnTo>
                  <a:pt x="47" y="484"/>
                </a:lnTo>
                <a:lnTo>
                  <a:pt x="47" y="490"/>
                </a:lnTo>
                <a:lnTo>
                  <a:pt x="47" y="495"/>
                </a:lnTo>
                <a:lnTo>
                  <a:pt x="52" y="495"/>
                </a:lnTo>
                <a:lnTo>
                  <a:pt x="57" y="490"/>
                </a:lnTo>
                <a:lnTo>
                  <a:pt x="62" y="484"/>
                </a:lnTo>
                <a:lnTo>
                  <a:pt x="67" y="478"/>
                </a:lnTo>
                <a:lnTo>
                  <a:pt x="72" y="478"/>
                </a:lnTo>
                <a:lnTo>
                  <a:pt x="78" y="484"/>
                </a:lnTo>
                <a:lnTo>
                  <a:pt x="78" y="478"/>
                </a:lnTo>
                <a:lnTo>
                  <a:pt x="83" y="467"/>
                </a:lnTo>
                <a:lnTo>
                  <a:pt x="88" y="461"/>
                </a:lnTo>
                <a:lnTo>
                  <a:pt x="88" y="455"/>
                </a:lnTo>
                <a:lnTo>
                  <a:pt x="88" y="450"/>
                </a:lnTo>
                <a:lnTo>
                  <a:pt x="93" y="450"/>
                </a:lnTo>
                <a:lnTo>
                  <a:pt x="93" y="455"/>
                </a:lnTo>
                <a:lnTo>
                  <a:pt x="98" y="455"/>
                </a:lnTo>
                <a:lnTo>
                  <a:pt x="98" y="461"/>
                </a:lnTo>
                <a:lnTo>
                  <a:pt x="103" y="461"/>
                </a:lnTo>
                <a:lnTo>
                  <a:pt x="108" y="461"/>
                </a:lnTo>
                <a:lnTo>
                  <a:pt x="114" y="461"/>
                </a:lnTo>
                <a:lnTo>
                  <a:pt x="119" y="461"/>
                </a:lnTo>
                <a:lnTo>
                  <a:pt x="119" y="455"/>
                </a:lnTo>
                <a:lnTo>
                  <a:pt x="119" y="450"/>
                </a:lnTo>
                <a:lnTo>
                  <a:pt x="114" y="450"/>
                </a:lnTo>
                <a:lnTo>
                  <a:pt x="108" y="450"/>
                </a:lnTo>
                <a:lnTo>
                  <a:pt x="108" y="444"/>
                </a:lnTo>
                <a:lnTo>
                  <a:pt x="103" y="444"/>
                </a:lnTo>
                <a:lnTo>
                  <a:pt x="108" y="444"/>
                </a:lnTo>
                <a:lnTo>
                  <a:pt x="108" y="438"/>
                </a:lnTo>
                <a:lnTo>
                  <a:pt x="114" y="438"/>
                </a:lnTo>
                <a:lnTo>
                  <a:pt x="119" y="438"/>
                </a:lnTo>
                <a:lnTo>
                  <a:pt x="124" y="438"/>
                </a:lnTo>
                <a:lnTo>
                  <a:pt x="129" y="433"/>
                </a:lnTo>
                <a:lnTo>
                  <a:pt x="134" y="427"/>
                </a:lnTo>
                <a:lnTo>
                  <a:pt x="139" y="427"/>
                </a:lnTo>
                <a:lnTo>
                  <a:pt x="145" y="427"/>
                </a:lnTo>
                <a:lnTo>
                  <a:pt x="150" y="427"/>
                </a:lnTo>
                <a:lnTo>
                  <a:pt x="150" y="421"/>
                </a:lnTo>
                <a:lnTo>
                  <a:pt x="155" y="421"/>
                </a:lnTo>
                <a:lnTo>
                  <a:pt x="160" y="421"/>
                </a:lnTo>
                <a:lnTo>
                  <a:pt x="165" y="421"/>
                </a:lnTo>
                <a:lnTo>
                  <a:pt x="170" y="421"/>
                </a:lnTo>
                <a:lnTo>
                  <a:pt x="170" y="416"/>
                </a:lnTo>
                <a:lnTo>
                  <a:pt x="175" y="421"/>
                </a:lnTo>
                <a:lnTo>
                  <a:pt x="175" y="427"/>
                </a:lnTo>
                <a:lnTo>
                  <a:pt x="181" y="427"/>
                </a:lnTo>
                <a:lnTo>
                  <a:pt x="181" y="421"/>
                </a:lnTo>
                <a:lnTo>
                  <a:pt x="181" y="416"/>
                </a:lnTo>
                <a:lnTo>
                  <a:pt x="186" y="410"/>
                </a:lnTo>
                <a:lnTo>
                  <a:pt x="191" y="410"/>
                </a:lnTo>
                <a:lnTo>
                  <a:pt x="196" y="410"/>
                </a:lnTo>
                <a:lnTo>
                  <a:pt x="201" y="410"/>
                </a:lnTo>
                <a:lnTo>
                  <a:pt x="206" y="410"/>
                </a:lnTo>
                <a:lnTo>
                  <a:pt x="212" y="410"/>
                </a:lnTo>
                <a:lnTo>
                  <a:pt x="217" y="404"/>
                </a:lnTo>
                <a:lnTo>
                  <a:pt x="222" y="398"/>
                </a:lnTo>
                <a:lnTo>
                  <a:pt x="227" y="393"/>
                </a:lnTo>
                <a:lnTo>
                  <a:pt x="232" y="387"/>
                </a:lnTo>
                <a:lnTo>
                  <a:pt x="227" y="376"/>
                </a:lnTo>
                <a:lnTo>
                  <a:pt x="248" y="364"/>
                </a:lnTo>
                <a:lnTo>
                  <a:pt x="248" y="359"/>
                </a:lnTo>
                <a:lnTo>
                  <a:pt x="237" y="353"/>
                </a:lnTo>
                <a:lnTo>
                  <a:pt x="227" y="347"/>
                </a:lnTo>
                <a:lnTo>
                  <a:pt x="217" y="336"/>
                </a:lnTo>
                <a:lnTo>
                  <a:pt x="212" y="319"/>
                </a:lnTo>
                <a:lnTo>
                  <a:pt x="212" y="313"/>
                </a:lnTo>
                <a:lnTo>
                  <a:pt x="206" y="296"/>
                </a:lnTo>
                <a:lnTo>
                  <a:pt x="201" y="290"/>
                </a:lnTo>
                <a:lnTo>
                  <a:pt x="206" y="284"/>
                </a:lnTo>
                <a:lnTo>
                  <a:pt x="212" y="273"/>
                </a:lnTo>
                <a:lnTo>
                  <a:pt x="222" y="273"/>
                </a:lnTo>
                <a:lnTo>
                  <a:pt x="227" y="273"/>
                </a:lnTo>
                <a:lnTo>
                  <a:pt x="232" y="256"/>
                </a:lnTo>
                <a:lnTo>
                  <a:pt x="186" y="239"/>
                </a:lnTo>
                <a:lnTo>
                  <a:pt x="186" y="228"/>
                </a:lnTo>
                <a:lnTo>
                  <a:pt x="150" y="222"/>
                </a:lnTo>
                <a:lnTo>
                  <a:pt x="145" y="222"/>
                </a:lnTo>
                <a:lnTo>
                  <a:pt x="145" y="205"/>
                </a:lnTo>
                <a:lnTo>
                  <a:pt x="139" y="205"/>
                </a:lnTo>
                <a:lnTo>
                  <a:pt x="139" y="165"/>
                </a:lnTo>
                <a:lnTo>
                  <a:pt x="145" y="159"/>
                </a:lnTo>
                <a:lnTo>
                  <a:pt x="150" y="159"/>
                </a:lnTo>
                <a:lnTo>
                  <a:pt x="160" y="159"/>
                </a:lnTo>
                <a:lnTo>
                  <a:pt x="160" y="136"/>
                </a:lnTo>
                <a:lnTo>
                  <a:pt x="165" y="85"/>
                </a:lnTo>
                <a:lnTo>
                  <a:pt x="181" y="74"/>
                </a:lnTo>
                <a:lnTo>
                  <a:pt x="170" y="62"/>
                </a:lnTo>
                <a:lnTo>
                  <a:pt x="181" y="51"/>
                </a:lnTo>
                <a:lnTo>
                  <a:pt x="196" y="62"/>
                </a:lnTo>
                <a:lnTo>
                  <a:pt x="206" y="62"/>
                </a:lnTo>
                <a:lnTo>
                  <a:pt x="206" y="57"/>
                </a:lnTo>
                <a:lnTo>
                  <a:pt x="206" y="51"/>
                </a:lnTo>
                <a:lnTo>
                  <a:pt x="206" y="45"/>
                </a:lnTo>
                <a:lnTo>
                  <a:pt x="206" y="40"/>
                </a:lnTo>
                <a:lnTo>
                  <a:pt x="201" y="40"/>
                </a:lnTo>
                <a:lnTo>
                  <a:pt x="206" y="34"/>
                </a:lnTo>
                <a:lnTo>
                  <a:pt x="263" y="0"/>
                </a:lnTo>
                <a:lnTo>
                  <a:pt x="273" y="28"/>
                </a:lnTo>
                <a:lnTo>
                  <a:pt x="273" y="34"/>
                </a:lnTo>
                <a:lnTo>
                  <a:pt x="284" y="34"/>
                </a:lnTo>
                <a:lnTo>
                  <a:pt x="294" y="40"/>
                </a:lnTo>
                <a:lnTo>
                  <a:pt x="299" y="40"/>
                </a:lnTo>
                <a:lnTo>
                  <a:pt x="304" y="45"/>
                </a:lnTo>
                <a:lnTo>
                  <a:pt x="304" y="51"/>
                </a:lnTo>
                <a:lnTo>
                  <a:pt x="310" y="57"/>
                </a:lnTo>
                <a:lnTo>
                  <a:pt x="310" y="62"/>
                </a:lnTo>
                <a:lnTo>
                  <a:pt x="335" y="45"/>
                </a:lnTo>
                <a:lnTo>
                  <a:pt x="371" y="108"/>
                </a:lnTo>
                <a:lnTo>
                  <a:pt x="377" y="102"/>
                </a:lnTo>
                <a:lnTo>
                  <a:pt x="382" y="102"/>
                </a:lnTo>
                <a:lnTo>
                  <a:pt x="382" y="114"/>
                </a:lnTo>
                <a:lnTo>
                  <a:pt x="392" y="102"/>
                </a:lnTo>
                <a:lnTo>
                  <a:pt x="407" y="119"/>
                </a:lnTo>
                <a:lnTo>
                  <a:pt x="433" y="96"/>
                </a:lnTo>
                <a:lnTo>
                  <a:pt x="428" y="85"/>
                </a:lnTo>
                <a:lnTo>
                  <a:pt x="449" y="74"/>
                </a:lnTo>
                <a:lnTo>
                  <a:pt x="469" y="108"/>
                </a:lnTo>
                <a:lnTo>
                  <a:pt x="433" y="148"/>
                </a:lnTo>
                <a:lnTo>
                  <a:pt x="428" y="148"/>
                </a:lnTo>
                <a:lnTo>
                  <a:pt x="423" y="148"/>
                </a:lnTo>
                <a:lnTo>
                  <a:pt x="418" y="153"/>
                </a:lnTo>
                <a:lnTo>
                  <a:pt x="402" y="165"/>
                </a:lnTo>
                <a:lnTo>
                  <a:pt x="413" y="205"/>
                </a:lnTo>
                <a:lnTo>
                  <a:pt x="418" y="199"/>
                </a:lnTo>
                <a:lnTo>
                  <a:pt x="423" y="193"/>
                </a:lnTo>
                <a:lnTo>
                  <a:pt x="433" y="188"/>
                </a:lnTo>
                <a:lnTo>
                  <a:pt x="438" y="182"/>
                </a:lnTo>
                <a:lnTo>
                  <a:pt x="438" y="188"/>
                </a:lnTo>
                <a:lnTo>
                  <a:pt x="444" y="188"/>
                </a:lnTo>
                <a:lnTo>
                  <a:pt x="444" y="193"/>
                </a:lnTo>
                <a:lnTo>
                  <a:pt x="444" y="199"/>
                </a:lnTo>
                <a:lnTo>
                  <a:pt x="444" y="205"/>
                </a:lnTo>
                <a:lnTo>
                  <a:pt x="444" y="210"/>
                </a:lnTo>
                <a:lnTo>
                  <a:pt x="449" y="216"/>
                </a:lnTo>
                <a:lnTo>
                  <a:pt x="454" y="216"/>
                </a:lnTo>
                <a:lnTo>
                  <a:pt x="459" y="222"/>
                </a:lnTo>
                <a:lnTo>
                  <a:pt x="464" y="222"/>
                </a:lnTo>
                <a:lnTo>
                  <a:pt x="464" y="228"/>
                </a:lnTo>
                <a:lnTo>
                  <a:pt x="469" y="233"/>
                </a:lnTo>
                <a:lnTo>
                  <a:pt x="464" y="239"/>
                </a:lnTo>
                <a:lnTo>
                  <a:pt x="469" y="245"/>
                </a:lnTo>
                <a:lnTo>
                  <a:pt x="469" y="250"/>
                </a:lnTo>
                <a:lnTo>
                  <a:pt x="469" y="256"/>
                </a:lnTo>
                <a:lnTo>
                  <a:pt x="474" y="256"/>
                </a:lnTo>
                <a:lnTo>
                  <a:pt x="485" y="262"/>
                </a:lnTo>
                <a:lnTo>
                  <a:pt x="485" y="267"/>
                </a:lnTo>
                <a:lnTo>
                  <a:pt x="490" y="267"/>
                </a:lnTo>
                <a:lnTo>
                  <a:pt x="505" y="239"/>
                </a:lnTo>
                <a:lnTo>
                  <a:pt x="536" y="216"/>
                </a:lnTo>
                <a:lnTo>
                  <a:pt x="542" y="216"/>
                </a:lnTo>
                <a:lnTo>
                  <a:pt x="542" y="222"/>
                </a:lnTo>
                <a:lnTo>
                  <a:pt x="542" y="239"/>
                </a:lnTo>
                <a:lnTo>
                  <a:pt x="598" y="239"/>
                </a:lnTo>
                <a:lnTo>
                  <a:pt x="603" y="239"/>
                </a:lnTo>
                <a:lnTo>
                  <a:pt x="603" y="245"/>
                </a:lnTo>
                <a:lnTo>
                  <a:pt x="639" y="245"/>
                </a:lnTo>
                <a:lnTo>
                  <a:pt x="645" y="245"/>
                </a:lnTo>
                <a:lnTo>
                  <a:pt x="645" y="239"/>
                </a:lnTo>
                <a:lnTo>
                  <a:pt x="645" y="233"/>
                </a:lnTo>
                <a:lnTo>
                  <a:pt x="645" y="228"/>
                </a:lnTo>
                <a:lnTo>
                  <a:pt x="650" y="228"/>
                </a:lnTo>
                <a:lnTo>
                  <a:pt x="655" y="228"/>
                </a:lnTo>
                <a:lnTo>
                  <a:pt x="681" y="228"/>
                </a:lnTo>
                <a:lnTo>
                  <a:pt x="701" y="228"/>
                </a:lnTo>
                <a:lnTo>
                  <a:pt x="701" y="222"/>
                </a:lnTo>
                <a:lnTo>
                  <a:pt x="701" y="199"/>
                </a:lnTo>
                <a:lnTo>
                  <a:pt x="706" y="199"/>
                </a:lnTo>
                <a:lnTo>
                  <a:pt x="712" y="205"/>
                </a:lnTo>
                <a:lnTo>
                  <a:pt x="722" y="205"/>
                </a:lnTo>
                <a:lnTo>
                  <a:pt x="768" y="210"/>
                </a:lnTo>
                <a:lnTo>
                  <a:pt x="779" y="193"/>
                </a:lnTo>
                <a:lnTo>
                  <a:pt x="784" y="188"/>
                </a:lnTo>
                <a:lnTo>
                  <a:pt x="784" y="193"/>
                </a:lnTo>
                <a:lnTo>
                  <a:pt x="784" y="199"/>
                </a:lnTo>
                <a:lnTo>
                  <a:pt x="794" y="199"/>
                </a:lnTo>
                <a:lnTo>
                  <a:pt x="799" y="199"/>
                </a:lnTo>
                <a:lnTo>
                  <a:pt x="799" y="205"/>
                </a:lnTo>
                <a:lnTo>
                  <a:pt x="804" y="216"/>
                </a:lnTo>
                <a:lnTo>
                  <a:pt x="804" y="250"/>
                </a:lnTo>
                <a:lnTo>
                  <a:pt x="794" y="256"/>
                </a:lnTo>
                <a:lnTo>
                  <a:pt x="794" y="267"/>
                </a:lnTo>
                <a:lnTo>
                  <a:pt x="835" y="267"/>
                </a:lnTo>
                <a:lnTo>
                  <a:pt x="835" y="319"/>
                </a:lnTo>
                <a:lnTo>
                  <a:pt x="866" y="319"/>
                </a:lnTo>
                <a:lnTo>
                  <a:pt x="877" y="319"/>
                </a:lnTo>
                <a:lnTo>
                  <a:pt x="897" y="324"/>
                </a:lnTo>
                <a:lnTo>
                  <a:pt x="902" y="324"/>
                </a:lnTo>
                <a:lnTo>
                  <a:pt x="918" y="324"/>
                </a:lnTo>
                <a:lnTo>
                  <a:pt x="933" y="330"/>
                </a:lnTo>
                <a:lnTo>
                  <a:pt x="938" y="330"/>
                </a:lnTo>
                <a:lnTo>
                  <a:pt x="954" y="324"/>
                </a:lnTo>
                <a:lnTo>
                  <a:pt x="959" y="330"/>
                </a:lnTo>
                <a:lnTo>
                  <a:pt x="959" y="336"/>
                </a:lnTo>
                <a:lnTo>
                  <a:pt x="959" y="353"/>
                </a:lnTo>
                <a:lnTo>
                  <a:pt x="959" y="359"/>
                </a:lnTo>
                <a:lnTo>
                  <a:pt x="1016" y="410"/>
                </a:lnTo>
                <a:lnTo>
                  <a:pt x="1011" y="410"/>
                </a:lnTo>
                <a:lnTo>
                  <a:pt x="1005" y="416"/>
                </a:lnTo>
                <a:lnTo>
                  <a:pt x="1000" y="427"/>
                </a:lnTo>
                <a:lnTo>
                  <a:pt x="1000" y="433"/>
                </a:lnTo>
                <a:lnTo>
                  <a:pt x="985" y="438"/>
                </a:lnTo>
                <a:lnTo>
                  <a:pt x="980" y="444"/>
                </a:lnTo>
                <a:lnTo>
                  <a:pt x="964" y="455"/>
                </a:lnTo>
                <a:lnTo>
                  <a:pt x="949" y="438"/>
                </a:lnTo>
                <a:lnTo>
                  <a:pt x="938" y="421"/>
                </a:lnTo>
                <a:lnTo>
                  <a:pt x="928" y="421"/>
                </a:lnTo>
                <a:lnTo>
                  <a:pt x="913" y="421"/>
                </a:lnTo>
                <a:lnTo>
                  <a:pt x="913" y="416"/>
                </a:lnTo>
                <a:lnTo>
                  <a:pt x="913" y="410"/>
                </a:lnTo>
                <a:lnTo>
                  <a:pt x="877" y="416"/>
                </a:lnTo>
                <a:lnTo>
                  <a:pt x="871" y="450"/>
                </a:lnTo>
                <a:lnTo>
                  <a:pt x="846" y="450"/>
                </a:lnTo>
                <a:lnTo>
                  <a:pt x="846" y="461"/>
                </a:lnTo>
                <a:lnTo>
                  <a:pt x="846" y="467"/>
                </a:lnTo>
                <a:lnTo>
                  <a:pt x="846" y="472"/>
                </a:lnTo>
                <a:lnTo>
                  <a:pt x="846" y="478"/>
                </a:lnTo>
                <a:lnTo>
                  <a:pt x="846" y="472"/>
                </a:lnTo>
                <a:lnTo>
                  <a:pt x="841" y="472"/>
                </a:lnTo>
                <a:lnTo>
                  <a:pt x="835" y="472"/>
                </a:lnTo>
                <a:lnTo>
                  <a:pt x="835" y="478"/>
                </a:lnTo>
                <a:lnTo>
                  <a:pt x="830" y="478"/>
                </a:lnTo>
                <a:lnTo>
                  <a:pt x="830" y="472"/>
                </a:lnTo>
                <a:lnTo>
                  <a:pt x="825" y="478"/>
                </a:lnTo>
                <a:lnTo>
                  <a:pt x="830" y="484"/>
                </a:lnTo>
                <a:lnTo>
                  <a:pt x="825" y="484"/>
                </a:lnTo>
                <a:lnTo>
                  <a:pt x="825" y="478"/>
                </a:lnTo>
                <a:lnTo>
                  <a:pt x="820" y="478"/>
                </a:lnTo>
                <a:lnTo>
                  <a:pt x="810" y="507"/>
                </a:lnTo>
                <a:lnTo>
                  <a:pt x="804" y="501"/>
                </a:lnTo>
                <a:lnTo>
                  <a:pt x="789" y="535"/>
                </a:lnTo>
                <a:lnTo>
                  <a:pt x="799" y="541"/>
                </a:lnTo>
                <a:lnTo>
                  <a:pt x="835" y="552"/>
                </a:lnTo>
                <a:lnTo>
                  <a:pt x="861" y="569"/>
                </a:lnTo>
                <a:lnTo>
                  <a:pt x="861" y="575"/>
                </a:lnTo>
                <a:lnTo>
                  <a:pt x="861" y="581"/>
                </a:lnTo>
                <a:lnTo>
                  <a:pt x="861" y="586"/>
                </a:lnTo>
                <a:lnTo>
                  <a:pt x="866" y="586"/>
                </a:lnTo>
                <a:lnTo>
                  <a:pt x="866" y="592"/>
                </a:lnTo>
                <a:lnTo>
                  <a:pt x="866" y="598"/>
                </a:lnTo>
                <a:lnTo>
                  <a:pt x="861" y="603"/>
                </a:lnTo>
                <a:lnTo>
                  <a:pt x="861" y="609"/>
                </a:lnTo>
                <a:lnTo>
                  <a:pt x="851" y="626"/>
                </a:lnTo>
                <a:lnTo>
                  <a:pt x="846" y="632"/>
                </a:lnTo>
                <a:lnTo>
                  <a:pt x="835" y="643"/>
                </a:lnTo>
                <a:lnTo>
                  <a:pt x="825" y="643"/>
                </a:lnTo>
                <a:lnTo>
                  <a:pt x="810" y="638"/>
                </a:lnTo>
                <a:lnTo>
                  <a:pt x="794" y="626"/>
                </a:lnTo>
                <a:lnTo>
                  <a:pt x="779" y="615"/>
                </a:lnTo>
                <a:lnTo>
                  <a:pt x="748" y="660"/>
                </a:lnTo>
                <a:lnTo>
                  <a:pt x="743" y="672"/>
                </a:lnTo>
                <a:lnTo>
                  <a:pt x="743" y="678"/>
                </a:lnTo>
                <a:lnTo>
                  <a:pt x="737" y="672"/>
                </a:lnTo>
                <a:lnTo>
                  <a:pt x="717" y="660"/>
                </a:lnTo>
                <a:lnTo>
                  <a:pt x="701" y="649"/>
                </a:lnTo>
                <a:lnTo>
                  <a:pt x="686" y="638"/>
                </a:lnTo>
                <a:lnTo>
                  <a:pt x="660" y="649"/>
                </a:lnTo>
                <a:lnTo>
                  <a:pt x="645" y="655"/>
                </a:lnTo>
                <a:lnTo>
                  <a:pt x="603" y="678"/>
                </a:lnTo>
                <a:lnTo>
                  <a:pt x="603" y="672"/>
                </a:lnTo>
                <a:lnTo>
                  <a:pt x="598" y="666"/>
                </a:lnTo>
                <a:lnTo>
                  <a:pt x="593" y="660"/>
                </a:lnTo>
                <a:lnTo>
                  <a:pt x="593" y="655"/>
                </a:lnTo>
                <a:lnTo>
                  <a:pt x="593" y="649"/>
                </a:lnTo>
                <a:lnTo>
                  <a:pt x="588" y="643"/>
                </a:lnTo>
                <a:lnTo>
                  <a:pt x="583" y="649"/>
                </a:lnTo>
                <a:lnTo>
                  <a:pt x="552" y="672"/>
                </a:lnTo>
                <a:lnTo>
                  <a:pt x="536" y="655"/>
                </a:lnTo>
                <a:lnTo>
                  <a:pt x="536" y="649"/>
                </a:lnTo>
                <a:lnTo>
                  <a:pt x="542" y="643"/>
                </a:lnTo>
                <a:lnTo>
                  <a:pt x="547" y="643"/>
                </a:lnTo>
                <a:lnTo>
                  <a:pt x="536" y="632"/>
                </a:lnTo>
                <a:lnTo>
                  <a:pt x="531" y="638"/>
                </a:lnTo>
                <a:lnTo>
                  <a:pt x="526" y="643"/>
                </a:lnTo>
                <a:lnTo>
                  <a:pt x="511" y="655"/>
                </a:lnTo>
                <a:lnTo>
                  <a:pt x="511" y="660"/>
                </a:lnTo>
                <a:lnTo>
                  <a:pt x="505" y="660"/>
                </a:lnTo>
                <a:lnTo>
                  <a:pt x="495" y="672"/>
                </a:lnTo>
                <a:lnTo>
                  <a:pt x="485" y="683"/>
                </a:lnTo>
                <a:lnTo>
                  <a:pt x="480" y="683"/>
                </a:lnTo>
                <a:lnTo>
                  <a:pt x="480" y="678"/>
                </a:lnTo>
                <a:lnTo>
                  <a:pt x="480" y="672"/>
                </a:lnTo>
                <a:lnTo>
                  <a:pt x="474" y="672"/>
                </a:lnTo>
                <a:lnTo>
                  <a:pt x="474" y="666"/>
                </a:lnTo>
                <a:lnTo>
                  <a:pt x="474" y="660"/>
                </a:lnTo>
                <a:lnTo>
                  <a:pt x="469" y="660"/>
                </a:lnTo>
                <a:lnTo>
                  <a:pt x="469" y="655"/>
                </a:lnTo>
                <a:lnTo>
                  <a:pt x="464" y="649"/>
                </a:lnTo>
                <a:lnTo>
                  <a:pt x="459" y="643"/>
                </a:lnTo>
                <a:lnTo>
                  <a:pt x="454" y="643"/>
                </a:lnTo>
                <a:lnTo>
                  <a:pt x="449" y="643"/>
                </a:lnTo>
                <a:lnTo>
                  <a:pt x="418" y="660"/>
                </a:lnTo>
                <a:lnTo>
                  <a:pt x="418" y="666"/>
                </a:lnTo>
                <a:lnTo>
                  <a:pt x="418" y="672"/>
                </a:lnTo>
                <a:lnTo>
                  <a:pt x="418" y="678"/>
                </a:lnTo>
                <a:lnTo>
                  <a:pt x="418" y="683"/>
                </a:lnTo>
                <a:lnTo>
                  <a:pt x="418" y="689"/>
                </a:lnTo>
                <a:lnTo>
                  <a:pt x="418" y="695"/>
                </a:lnTo>
                <a:lnTo>
                  <a:pt x="413" y="700"/>
                </a:lnTo>
                <a:lnTo>
                  <a:pt x="413" y="712"/>
                </a:lnTo>
                <a:lnTo>
                  <a:pt x="402" y="735"/>
                </a:lnTo>
                <a:lnTo>
                  <a:pt x="402" y="740"/>
                </a:lnTo>
                <a:lnTo>
                  <a:pt x="402" y="752"/>
                </a:lnTo>
                <a:lnTo>
                  <a:pt x="402" y="757"/>
                </a:lnTo>
                <a:lnTo>
                  <a:pt x="397" y="763"/>
                </a:lnTo>
                <a:lnTo>
                  <a:pt x="387" y="774"/>
                </a:lnTo>
                <a:lnTo>
                  <a:pt x="387" y="786"/>
                </a:lnTo>
                <a:lnTo>
                  <a:pt x="382" y="791"/>
                </a:lnTo>
                <a:lnTo>
                  <a:pt x="382" y="797"/>
                </a:lnTo>
                <a:lnTo>
                  <a:pt x="377" y="803"/>
                </a:lnTo>
                <a:lnTo>
                  <a:pt x="371" y="803"/>
                </a:lnTo>
                <a:lnTo>
                  <a:pt x="361" y="809"/>
                </a:lnTo>
                <a:lnTo>
                  <a:pt x="361" y="814"/>
                </a:lnTo>
                <a:lnTo>
                  <a:pt x="356" y="820"/>
                </a:lnTo>
                <a:lnTo>
                  <a:pt x="351" y="826"/>
                </a:lnTo>
                <a:lnTo>
                  <a:pt x="330" y="826"/>
                </a:lnTo>
                <a:lnTo>
                  <a:pt x="335" y="831"/>
                </a:lnTo>
                <a:lnTo>
                  <a:pt x="340" y="831"/>
                </a:lnTo>
                <a:lnTo>
                  <a:pt x="340" y="837"/>
                </a:lnTo>
                <a:lnTo>
                  <a:pt x="330" y="854"/>
                </a:lnTo>
                <a:lnTo>
                  <a:pt x="325" y="860"/>
                </a:lnTo>
                <a:lnTo>
                  <a:pt x="315" y="871"/>
                </a:lnTo>
                <a:lnTo>
                  <a:pt x="310" y="871"/>
                </a:lnTo>
                <a:lnTo>
                  <a:pt x="304" y="877"/>
                </a:lnTo>
                <a:lnTo>
                  <a:pt x="310" y="888"/>
                </a:lnTo>
                <a:lnTo>
                  <a:pt x="268" y="900"/>
                </a:lnTo>
                <a:lnTo>
                  <a:pt x="258" y="900"/>
                </a:lnTo>
                <a:lnTo>
                  <a:pt x="248" y="905"/>
                </a:lnTo>
                <a:lnTo>
                  <a:pt x="242" y="911"/>
                </a:lnTo>
                <a:lnTo>
                  <a:pt x="232" y="905"/>
                </a:lnTo>
                <a:lnTo>
                  <a:pt x="201" y="894"/>
                </a:lnTo>
                <a:lnTo>
                  <a:pt x="196" y="894"/>
                </a:lnTo>
                <a:lnTo>
                  <a:pt x="191" y="894"/>
                </a:lnTo>
                <a:lnTo>
                  <a:pt x="181" y="894"/>
                </a:lnTo>
                <a:lnTo>
                  <a:pt x="181" y="888"/>
                </a:lnTo>
                <a:lnTo>
                  <a:pt x="175" y="888"/>
                </a:lnTo>
                <a:lnTo>
                  <a:pt x="175" y="877"/>
                </a:lnTo>
                <a:lnTo>
                  <a:pt x="175" y="871"/>
                </a:lnTo>
                <a:lnTo>
                  <a:pt x="175" y="866"/>
                </a:lnTo>
                <a:lnTo>
                  <a:pt x="175" y="860"/>
                </a:lnTo>
                <a:lnTo>
                  <a:pt x="170" y="860"/>
                </a:lnTo>
                <a:lnTo>
                  <a:pt x="134" y="871"/>
                </a:lnTo>
                <a:lnTo>
                  <a:pt x="119" y="860"/>
                </a:lnTo>
                <a:lnTo>
                  <a:pt x="114" y="848"/>
                </a:lnTo>
                <a:lnTo>
                  <a:pt x="103" y="837"/>
                </a:lnTo>
                <a:lnTo>
                  <a:pt x="98" y="826"/>
                </a:lnTo>
                <a:lnTo>
                  <a:pt x="93" y="814"/>
                </a:lnTo>
                <a:lnTo>
                  <a:pt x="88" y="809"/>
                </a:lnTo>
                <a:lnTo>
                  <a:pt x="88" y="803"/>
                </a:lnTo>
                <a:lnTo>
                  <a:pt x="83" y="791"/>
                </a:lnTo>
                <a:lnTo>
                  <a:pt x="78" y="780"/>
                </a:lnTo>
                <a:lnTo>
                  <a:pt x="78" y="763"/>
                </a:lnTo>
                <a:lnTo>
                  <a:pt x="67" y="723"/>
                </a:lnTo>
                <a:lnTo>
                  <a:pt x="62" y="717"/>
                </a:lnTo>
                <a:lnTo>
                  <a:pt x="62" y="712"/>
                </a:lnTo>
                <a:lnTo>
                  <a:pt x="57" y="712"/>
                </a:lnTo>
                <a:lnTo>
                  <a:pt x="52" y="706"/>
                </a:lnTo>
                <a:lnTo>
                  <a:pt x="52" y="672"/>
                </a:lnTo>
                <a:lnTo>
                  <a:pt x="47" y="643"/>
                </a:lnTo>
                <a:lnTo>
                  <a:pt x="52" y="643"/>
                </a:lnTo>
                <a:lnTo>
                  <a:pt x="47" y="632"/>
                </a:lnTo>
                <a:lnTo>
                  <a:pt x="52" y="632"/>
                </a:lnTo>
                <a:lnTo>
                  <a:pt x="52" y="621"/>
                </a:lnTo>
                <a:lnTo>
                  <a:pt x="47" y="621"/>
                </a:lnTo>
                <a:lnTo>
                  <a:pt x="47" y="615"/>
                </a:lnTo>
                <a:lnTo>
                  <a:pt x="26" y="547"/>
                </a:lnTo>
                <a:lnTo>
                  <a:pt x="21" y="541"/>
                </a:lnTo>
                <a:lnTo>
                  <a:pt x="16" y="541"/>
                </a:lnTo>
                <a:lnTo>
                  <a:pt x="16" y="535"/>
                </a:lnTo>
                <a:lnTo>
                  <a:pt x="16" y="512"/>
                </a:lnTo>
                <a:lnTo>
                  <a:pt x="11" y="490"/>
                </a:lnTo>
                <a:lnTo>
                  <a:pt x="5" y="484"/>
                </a:lnTo>
                <a:lnTo>
                  <a:pt x="5" y="478"/>
                </a:lnTo>
                <a:lnTo>
                  <a:pt x="0" y="472"/>
                </a:lnTo>
                <a:lnTo>
                  <a:pt x="0" y="46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endParaRPr lang="ru-RU"/>
          </a:p>
        </p:txBody>
      </p:sp>
      <p:sp>
        <p:nvSpPr>
          <p:cNvPr id="7248" name="Rectangle 46"/>
          <p:cNvSpPr>
            <a:spLocks noChangeArrowheads="1"/>
          </p:cNvSpPr>
          <p:nvPr/>
        </p:nvSpPr>
        <p:spPr bwMode="auto">
          <a:xfrm>
            <a:off x="3788781" y="5936297"/>
            <a:ext cx="775853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Оренбургский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249" name="Rectangle 46"/>
          <p:cNvSpPr>
            <a:spLocks noChangeArrowheads="1"/>
          </p:cNvSpPr>
          <p:nvPr/>
        </p:nvSpPr>
        <p:spPr bwMode="auto">
          <a:xfrm>
            <a:off x="3794163" y="5655064"/>
            <a:ext cx="1040480" cy="1881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lIns="105282" tIns="52635" rIns="105282" bIns="52635"/>
          <a:lstStyle/>
          <a:p>
            <a:pPr defTabSz="1225065"/>
            <a:r>
              <a:rPr lang="ru-RU" altLang="ru-RU" sz="1200" dirty="0">
                <a:solidFill>
                  <a:srgbClr val="000000"/>
                </a:solidFill>
              </a:rPr>
              <a:t>г.Оренбург</a:t>
            </a:r>
          </a:p>
        </p:txBody>
      </p:sp>
      <p:sp>
        <p:nvSpPr>
          <p:cNvPr id="7250" name="Rectangle 59"/>
          <p:cNvSpPr>
            <a:spLocks noChangeArrowheads="1"/>
          </p:cNvSpPr>
          <p:nvPr/>
        </p:nvSpPr>
        <p:spPr bwMode="auto">
          <a:xfrm>
            <a:off x="887996" y="3505912"/>
            <a:ext cx="1076358" cy="2565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5282" tIns="52635" rIns="105282" bIns="52635"/>
          <a:lstStyle/>
          <a:p>
            <a:pPr defTabSz="1225065"/>
            <a:r>
              <a:rPr lang="ru-RU" altLang="ru-RU" sz="1000" dirty="0">
                <a:solidFill>
                  <a:srgbClr val="000000"/>
                </a:solidFill>
              </a:rPr>
              <a:t>Город Бузулук</a:t>
            </a:r>
          </a:p>
        </p:txBody>
      </p:sp>
      <p:pic>
        <p:nvPicPr>
          <p:cNvPr id="7251" name="Объект 3"/>
          <p:cNvPicPr>
            <a:picLocks noChangeAspect="1"/>
          </p:cNvPicPr>
          <p:nvPr/>
        </p:nvPicPr>
        <p:blipFill>
          <a:blip r:embed="rId4" cstate="print"/>
          <a:srcRect r="64029"/>
          <a:stretch>
            <a:fillRect/>
          </a:stretch>
        </p:blipFill>
        <p:spPr bwMode="auto">
          <a:xfrm>
            <a:off x="121988" y="172921"/>
            <a:ext cx="591997" cy="65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" name="Rectangle 79"/>
          <p:cNvSpPr>
            <a:spLocks noChangeArrowheads="1"/>
          </p:cNvSpPr>
          <p:nvPr/>
        </p:nvSpPr>
        <p:spPr bwMode="auto">
          <a:xfrm>
            <a:off x="1129661" y="2778813"/>
            <a:ext cx="856005" cy="153888"/>
          </a:xfrm>
          <a:prstGeom prst="rect">
            <a:avLst/>
          </a:prstGeom>
          <a:solidFill>
            <a:srgbClr val="FF2D2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1225065"/>
            <a:r>
              <a:rPr lang="ru-RU" altLang="ru-RU" sz="1000" dirty="0" smtClean="0">
                <a:solidFill>
                  <a:srgbClr val="000000"/>
                </a:solidFill>
              </a:rPr>
              <a:t>Бугурусланский</a:t>
            </a:r>
            <a:endParaRPr lang="ru-RU" altLang="ru-RU" sz="1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566223</TotalTime>
  <Words>465</Words>
  <Application>Microsoft Office PowerPoint</Application>
  <PresentationFormat>Произвольный</PresentationFormat>
  <Paragraphs>186</Paragraphs>
  <Slides>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2_Тема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Zverdvd.org</cp:lastModifiedBy>
  <cp:revision>26151</cp:revision>
  <cp:lastPrinted>2020-10-29T20:01:36Z</cp:lastPrinted>
  <dcterms:created xsi:type="dcterms:W3CDTF">2014-09-08T13:21:12Z</dcterms:created>
  <dcterms:modified xsi:type="dcterms:W3CDTF">2022-07-25T09:49:54Z</dcterms:modified>
</cp:coreProperties>
</file>